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E189-D9DD-4707-A569-769171592F50}" type="datetimeFigureOut">
              <a:rPr lang="sv-SE" smtClean="0"/>
              <a:t>2016-03-17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DC44-C2FC-4C15-BFAE-7B0C64CDDC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364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E189-D9DD-4707-A569-769171592F50}" type="datetimeFigureOut">
              <a:rPr lang="sv-SE" smtClean="0"/>
              <a:t>2016-03-17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DC44-C2FC-4C15-BFAE-7B0C64CDDC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809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E189-D9DD-4707-A569-769171592F50}" type="datetimeFigureOut">
              <a:rPr lang="sv-SE" smtClean="0"/>
              <a:t>2016-03-17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DC44-C2FC-4C15-BFAE-7B0C64CDDC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573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E189-D9DD-4707-A569-769171592F50}" type="datetimeFigureOut">
              <a:rPr lang="sv-SE" smtClean="0"/>
              <a:t>2016-03-17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DC44-C2FC-4C15-BFAE-7B0C64CDDC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96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E189-D9DD-4707-A569-769171592F50}" type="datetimeFigureOut">
              <a:rPr lang="sv-SE" smtClean="0"/>
              <a:t>2016-03-17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DC44-C2FC-4C15-BFAE-7B0C64CDDC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260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E189-D9DD-4707-A569-769171592F50}" type="datetimeFigureOut">
              <a:rPr lang="sv-SE" smtClean="0"/>
              <a:t>2016-03-17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DC44-C2FC-4C15-BFAE-7B0C64CDDC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365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E189-D9DD-4707-A569-769171592F50}" type="datetimeFigureOut">
              <a:rPr lang="sv-SE" smtClean="0"/>
              <a:t>2016-03-17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DC44-C2FC-4C15-BFAE-7B0C64CDDC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820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E189-D9DD-4707-A569-769171592F50}" type="datetimeFigureOut">
              <a:rPr lang="sv-SE" smtClean="0"/>
              <a:t>2016-03-17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DC44-C2FC-4C15-BFAE-7B0C64CDDC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270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E189-D9DD-4707-A569-769171592F50}" type="datetimeFigureOut">
              <a:rPr lang="sv-SE" smtClean="0"/>
              <a:t>2016-03-17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DC44-C2FC-4C15-BFAE-7B0C64CDDC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302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E189-D9DD-4707-A569-769171592F50}" type="datetimeFigureOut">
              <a:rPr lang="sv-SE" smtClean="0"/>
              <a:t>2016-03-17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DC44-C2FC-4C15-BFAE-7B0C64CDDC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298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E189-D9DD-4707-A569-769171592F50}" type="datetimeFigureOut">
              <a:rPr lang="sv-SE" smtClean="0"/>
              <a:t>2016-03-17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DC44-C2FC-4C15-BFAE-7B0C64CDDC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589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4E189-D9DD-4707-A569-769171592F50}" type="datetimeFigureOut">
              <a:rPr lang="sv-SE" smtClean="0"/>
              <a:t>2016-03-17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BDC44-C2FC-4C15-BFAE-7B0C64CDDC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225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661564" y="296975"/>
            <a:ext cx="9144000" cy="803541"/>
          </a:xfrm>
        </p:spPr>
        <p:txBody>
          <a:bodyPr>
            <a:normAutofit fontScale="90000"/>
          </a:bodyPr>
          <a:lstStyle/>
          <a:p>
            <a:r>
              <a:rPr lang="sv-SE" sz="72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Alpha</a:t>
            </a:r>
            <a:r>
              <a:rPr lang="sv-SE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2.0 </a:t>
            </a:r>
            <a:r>
              <a:rPr lang="sv-SE" sz="53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BETA</a:t>
            </a:r>
            <a:endParaRPr lang="sv-SE" sz="7200" b="1" dirty="0"/>
          </a:p>
        </p:txBody>
      </p:sp>
      <p:sp>
        <p:nvSpPr>
          <p:cNvPr id="4" name="Ellips 3"/>
          <p:cNvSpPr/>
          <p:nvPr/>
        </p:nvSpPr>
        <p:spPr>
          <a:xfrm>
            <a:off x="4731143" y="2613727"/>
            <a:ext cx="3004841" cy="22531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Ellips 4"/>
          <p:cNvSpPr/>
          <p:nvPr/>
        </p:nvSpPr>
        <p:spPr>
          <a:xfrm>
            <a:off x="5468867" y="1166143"/>
            <a:ext cx="1426895" cy="1063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Listen STT</a:t>
            </a:r>
            <a:endParaRPr lang="sv-SE" sz="1600" dirty="0"/>
          </a:p>
        </p:txBody>
      </p:sp>
      <p:sp>
        <p:nvSpPr>
          <p:cNvPr id="7" name="Ellips 6"/>
          <p:cNvSpPr/>
          <p:nvPr/>
        </p:nvSpPr>
        <p:spPr>
          <a:xfrm>
            <a:off x="9103541" y="3024635"/>
            <a:ext cx="1437685" cy="127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Talk TTS</a:t>
            </a:r>
            <a:endParaRPr lang="sv-SE" sz="1600" dirty="0"/>
          </a:p>
        </p:txBody>
      </p:sp>
      <p:sp>
        <p:nvSpPr>
          <p:cNvPr id="8" name="Ellips 7"/>
          <p:cNvSpPr/>
          <p:nvPr/>
        </p:nvSpPr>
        <p:spPr>
          <a:xfrm>
            <a:off x="5165752" y="3534693"/>
            <a:ext cx="2108979" cy="12626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dirty="0" smtClean="0"/>
              <a:t>BRAIN</a:t>
            </a:r>
            <a:endParaRPr lang="sv-SE" sz="1600" dirty="0"/>
          </a:p>
        </p:txBody>
      </p:sp>
      <p:sp>
        <p:nvSpPr>
          <p:cNvPr id="9" name="Ellips 8"/>
          <p:cNvSpPr/>
          <p:nvPr/>
        </p:nvSpPr>
        <p:spPr>
          <a:xfrm>
            <a:off x="5699490" y="5340743"/>
            <a:ext cx="1345974" cy="940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GPIO</a:t>
            </a:r>
            <a:endParaRPr lang="sv-SE" dirty="0"/>
          </a:p>
        </p:txBody>
      </p:sp>
      <p:sp>
        <p:nvSpPr>
          <p:cNvPr id="10" name="Ellips 9"/>
          <p:cNvSpPr/>
          <p:nvPr/>
        </p:nvSpPr>
        <p:spPr>
          <a:xfrm>
            <a:off x="5857304" y="3534693"/>
            <a:ext cx="932391" cy="37513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/>
              <a:t>MQTT BROKER</a:t>
            </a:r>
            <a:endParaRPr lang="sv-SE" sz="1100" dirty="0"/>
          </a:p>
        </p:txBody>
      </p:sp>
      <p:sp>
        <p:nvSpPr>
          <p:cNvPr id="11" name="Ellips 10"/>
          <p:cNvSpPr/>
          <p:nvPr/>
        </p:nvSpPr>
        <p:spPr>
          <a:xfrm>
            <a:off x="2225310" y="2968646"/>
            <a:ext cx="1540184" cy="1299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/>
              <a:t>Evaluate</a:t>
            </a:r>
            <a:endParaRPr lang="sv-SE" sz="2000" dirty="0"/>
          </a:p>
        </p:txBody>
      </p:sp>
      <p:sp>
        <p:nvSpPr>
          <p:cNvPr id="13" name="Ellips 12"/>
          <p:cNvSpPr/>
          <p:nvPr/>
        </p:nvSpPr>
        <p:spPr>
          <a:xfrm>
            <a:off x="7744094" y="4596395"/>
            <a:ext cx="2233386" cy="16259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 smtClean="0"/>
          </a:p>
          <a:p>
            <a:pPr algn="ctr"/>
            <a:r>
              <a:rPr lang="sv-SE" dirty="0" smtClean="0"/>
              <a:t>PLUGIN</a:t>
            </a:r>
            <a:endParaRPr lang="sv-SE" dirty="0"/>
          </a:p>
        </p:txBody>
      </p:sp>
      <p:sp>
        <p:nvSpPr>
          <p:cNvPr id="14" name="Ellips 13"/>
          <p:cNvSpPr/>
          <p:nvPr/>
        </p:nvSpPr>
        <p:spPr>
          <a:xfrm>
            <a:off x="8141261" y="4289257"/>
            <a:ext cx="809562" cy="5875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800" dirty="0" smtClean="0"/>
          </a:p>
          <a:p>
            <a:pPr algn="ctr"/>
            <a:r>
              <a:rPr lang="sv-SE" sz="800" dirty="0" smtClean="0"/>
              <a:t>TELLDUS</a:t>
            </a:r>
            <a:endParaRPr lang="sv-SE" sz="800" dirty="0"/>
          </a:p>
        </p:txBody>
      </p:sp>
      <p:sp>
        <p:nvSpPr>
          <p:cNvPr id="15" name="Ellips 14"/>
          <p:cNvSpPr/>
          <p:nvPr/>
        </p:nvSpPr>
        <p:spPr>
          <a:xfrm>
            <a:off x="8547463" y="4891354"/>
            <a:ext cx="698610" cy="4894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API</a:t>
            </a:r>
            <a:endParaRPr lang="sv-SE" sz="1000" dirty="0"/>
          </a:p>
        </p:txBody>
      </p:sp>
      <p:sp>
        <p:nvSpPr>
          <p:cNvPr id="17" name="Ellips 16"/>
          <p:cNvSpPr/>
          <p:nvPr/>
        </p:nvSpPr>
        <p:spPr>
          <a:xfrm>
            <a:off x="5674901" y="2684636"/>
            <a:ext cx="1074890" cy="6048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/>
              <a:t>THREADS</a:t>
            </a:r>
          </a:p>
          <a:p>
            <a:pPr algn="ctr"/>
            <a:r>
              <a:rPr lang="sv-SE" sz="1100" dirty="0" smtClean="0"/>
              <a:t>Or</a:t>
            </a:r>
          </a:p>
          <a:p>
            <a:pPr algn="ctr"/>
            <a:r>
              <a:rPr lang="sv-SE" sz="1100" dirty="0" err="1" smtClean="0"/>
              <a:t>Deamon</a:t>
            </a:r>
            <a:endParaRPr lang="sv-SE" sz="1100" dirty="0"/>
          </a:p>
        </p:txBody>
      </p:sp>
      <p:cxnSp>
        <p:nvCxnSpPr>
          <p:cNvPr id="19" name="Rak 18"/>
          <p:cNvCxnSpPr>
            <a:stCxn id="17" idx="2"/>
            <a:endCxn id="5" idx="2"/>
          </p:cNvCxnSpPr>
          <p:nvPr/>
        </p:nvCxnSpPr>
        <p:spPr>
          <a:xfrm flipH="1" flipV="1">
            <a:off x="5468867" y="1697941"/>
            <a:ext cx="206034" cy="128913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Rak 20"/>
          <p:cNvCxnSpPr>
            <a:stCxn id="17" idx="2"/>
            <a:endCxn id="11" idx="6"/>
          </p:cNvCxnSpPr>
          <p:nvPr/>
        </p:nvCxnSpPr>
        <p:spPr>
          <a:xfrm flipH="1">
            <a:off x="3765494" y="2987077"/>
            <a:ext cx="1909407" cy="63107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Rak 27"/>
          <p:cNvCxnSpPr>
            <a:stCxn id="17" idx="2"/>
            <a:endCxn id="7" idx="2"/>
          </p:cNvCxnSpPr>
          <p:nvPr/>
        </p:nvCxnSpPr>
        <p:spPr>
          <a:xfrm>
            <a:off x="5674901" y="2987077"/>
            <a:ext cx="3428640" cy="67436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Rak 29"/>
          <p:cNvCxnSpPr>
            <a:stCxn id="17" idx="2"/>
            <a:endCxn id="9" idx="2"/>
          </p:cNvCxnSpPr>
          <p:nvPr/>
        </p:nvCxnSpPr>
        <p:spPr>
          <a:xfrm>
            <a:off x="5674901" y="2987077"/>
            <a:ext cx="24589" cy="282401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Rak pil 32"/>
          <p:cNvCxnSpPr>
            <a:stCxn id="43" idx="6"/>
            <a:endCxn id="10" idx="0"/>
          </p:cNvCxnSpPr>
          <p:nvPr/>
        </p:nvCxnSpPr>
        <p:spPr>
          <a:xfrm flipH="1">
            <a:off x="6323500" y="1979760"/>
            <a:ext cx="446163" cy="15549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ak pil 37"/>
          <p:cNvCxnSpPr>
            <a:stCxn id="39" idx="6"/>
            <a:endCxn id="10" idx="3"/>
          </p:cNvCxnSpPr>
          <p:nvPr/>
        </p:nvCxnSpPr>
        <p:spPr>
          <a:xfrm flipV="1">
            <a:off x="3625568" y="3854893"/>
            <a:ext cx="2368282" cy="82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 38"/>
          <p:cNvSpPr/>
          <p:nvPr/>
        </p:nvSpPr>
        <p:spPr>
          <a:xfrm>
            <a:off x="2808270" y="3776445"/>
            <a:ext cx="817298" cy="321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MQTT PUBLISH</a:t>
            </a:r>
            <a:endParaRPr lang="sv-SE" sz="800" dirty="0"/>
          </a:p>
        </p:txBody>
      </p:sp>
      <p:sp>
        <p:nvSpPr>
          <p:cNvPr id="43" name="Ellips 42"/>
          <p:cNvSpPr/>
          <p:nvPr/>
        </p:nvSpPr>
        <p:spPr>
          <a:xfrm>
            <a:off x="5952365" y="1819248"/>
            <a:ext cx="817298" cy="321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MQTT PUBLISH</a:t>
            </a:r>
            <a:endParaRPr lang="sv-SE" sz="800" dirty="0"/>
          </a:p>
        </p:txBody>
      </p:sp>
      <p:sp>
        <p:nvSpPr>
          <p:cNvPr id="57" name="Ellips 56"/>
          <p:cNvSpPr/>
          <p:nvPr/>
        </p:nvSpPr>
        <p:spPr>
          <a:xfrm>
            <a:off x="5969899" y="5337207"/>
            <a:ext cx="817298" cy="321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MQTT SUB</a:t>
            </a:r>
            <a:endParaRPr lang="sv-SE" sz="800" dirty="0"/>
          </a:p>
        </p:txBody>
      </p:sp>
      <p:sp>
        <p:nvSpPr>
          <p:cNvPr id="62" name="Ellips 61"/>
          <p:cNvSpPr/>
          <p:nvPr/>
        </p:nvSpPr>
        <p:spPr>
          <a:xfrm>
            <a:off x="6097752" y="4059160"/>
            <a:ext cx="641293" cy="321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MQTT SUB</a:t>
            </a:r>
            <a:endParaRPr lang="sv-SE" sz="800" dirty="0"/>
          </a:p>
        </p:txBody>
      </p:sp>
      <p:cxnSp>
        <p:nvCxnSpPr>
          <p:cNvPr id="64" name="Rak pil 63"/>
          <p:cNvCxnSpPr>
            <a:stCxn id="62" idx="0"/>
            <a:endCxn id="10" idx="4"/>
          </p:cNvCxnSpPr>
          <p:nvPr/>
        </p:nvCxnSpPr>
        <p:spPr>
          <a:xfrm flipH="1" flipV="1">
            <a:off x="6323500" y="3909831"/>
            <a:ext cx="94899" cy="1493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 65"/>
          <p:cNvSpPr/>
          <p:nvPr/>
        </p:nvSpPr>
        <p:spPr>
          <a:xfrm>
            <a:off x="6380040" y="4357872"/>
            <a:ext cx="641293" cy="321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MQTT PUB</a:t>
            </a:r>
            <a:endParaRPr lang="sv-SE" sz="800" dirty="0"/>
          </a:p>
        </p:txBody>
      </p:sp>
      <p:cxnSp>
        <p:nvCxnSpPr>
          <p:cNvPr id="68" name="Rak pil 67"/>
          <p:cNvCxnSpPr>
            <a:endCxn id="57" idx="0"/>
          </p:cNvCxnSpPr>
          <p:nvPr/>
        </p:nvCxnSpPr>
        <p:spPr>
          <a:xfrm flipH="1">
            <a:off x="6378548" y="3875837"/>
            <a:ext cx="286591" cy="1461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Rak pil 69"/>
          <p:cNvCxnSpPr>
            <a:stCxn id="10" idx="5"/>
            <a:endCxn id="7" idx="3"/>
          </p:cNvCxnSpPr>
          <p:nvPr/>
        </p:nvCxnSpPr>
        <p:spPr>
          <a:xfrm>
            <a:off x="6653149" y="3854893"/>
            <a:ext cx="2660936" cy="256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Ellips 72"/>
          <p:cNvSpPr/>
          <p:nvPr/>
        </p:nvSpPr>
        <p:spPr>
          <a:xfrm>
            <a:off x="7930193" y="5568686"/>
            <a:ext cx="705016" cy="4527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MQTT SUB</a:t>
            </a:r>
            <a:endParaRPr lang="sv-SE" sz="800" dirty="0"/>
          </a:p>
        </p:txBody>
      </p:sp>
      <p:cxnSp>
        <p:nvCxnSpPr>
          <p:cNvPr id="75" name="Rak pil 74"/>
          <p:cNvCxnSpPr>
            <a:endCxn id="73" idx="2"/>
          </p:cNvCxnSpPr>
          <p:nvPr/>
        </p:nvCxnSpPr>
        <p:spPr>
          <a:xfrm>
            <a:off x="6708021" y="3885344"/>
            <a:ext cx="1222172" cy="19097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Ellips 75"/>
          <p:cNvSpPr/>
          <p:nvPr/>
        </p:nvSpPr>
        <p:spPr>
          <a:xfrm>
            <a:off x="9128841" y="4337457"/>
            <a:ext cx="809562" cy="60374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800" dirty="0" smtClean="0"/>
          </a:p>
          <a:p>
            <a:pPr algn="ctr"/>
            <a:r>
              <a:rPr lang="sv-SE" sz="800" dirty="0" smtClean="0"/>
              <a:t>HOME</a:t>
            </a:r>
          </a:p>
          <a:p>
            <a:pPr algn="ctr"/>
            <a:r>
              <a:rPr lang="sv-SE" sz="800" dirty="0" err="1" smtClean="0"/>
              <a:t>Security</a:t>
            </a:r>
            <a:endParaRPr lang="sv-SE" sz="800" dirty="0"/>
          </a:p>
        </p:txBody>
      </p:sp>
      <p:sp>
        <p:nvSpPr>
          <p:cNvPr id="77" name="Ellips 76"/>
          <p:cNvSpPr/>
          <p:nvPr/>
        </p:nvSpPr>
        <p:spPr>
          <a:xfrm>
            <a:off x="7387637" y="4723043"/>
            <a:ext cx="809562" cy="60374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err="1" smtClean="0"/>
              <a:t>Wolfram</a:t>
            </a:r>
            <a:endParaRPr lang="sv-SE" sz="800" dirty="0" smtClean="0"/>
          </a:p>
        </p:txBody>
      </p:sp>
      <p:sp>
        <p:nvSpPr>
          <p:cNvPr id="84" name="Ellips 83"/>
          <p:cNvSpPr/>
          <p:nvPr/>
        </p:nvSpPr>
        <p:spPr>
          <a:xfrm>
            <a:off x="8317362" y="4298690"/>
            <a:ext cx="495064" cy="2467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500" dirty="0" smtClean="0"/>
              <a:t>MQTT PUB</a:t>
            </a:r>
            <a:endParaRPr lang="sv-SE" sz="500" dirty="0"/>
          </a:p>
        </p:txBody>
      </p:sp>
      <p:sp>
        <p:nvSpPr>
          <p:cNvPr id="86" name="Ellips 85"/>
          <p:cNvSpPr/>
          <p:nvPr/>
        </p:nvSpPr>
        <p:spPr>
          <a:xfrm>
            <a:off x="7548035" y="4733622"/>
            <a:ext cx="495064" cy="2467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500" dirty="0" smtClean="0"/>
              <a:t>MQTT PUB</a:t>
            </a:r>
            <a:endParaRPr lang="sv-SE" sz="500" dirty="0"/>
          </a:p>
        </p:txBody>
      </p:sp>
      <p:sp>
        <p:nvSpPr>
          <p:cNvPr id="87" name="Ellips 86"/>
          <p:cNvSpPr/>
          <p:nvPr/>
        </p:nvSpPr>
        <p:spPr>
          <a:xfrm>
            <a:off x="9284669" y="4349225"/>
            <a:ext cx="495064" cy="2467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500" dirty="0" smtClean="0"/>
              <a:t>MQTT PUB</a:t>
            </a:r>
            <a:endParaRPr lang="sv-SE" sz="500" dirty="0"/>
          </a:p>
        </p:txBody>
      </p:sp>
      <p:cxnSp>
        <p:nvCxnSpPr>
          <p:cNvPr id="88" name="Rak pil 87"/>
          <p:cNvCxnSpPr>
            <a:stCxn id="86" idx="0"/>
            <a:endCxn id="10" idx="6"/>
          </p:cNvCxnSpPr>
          <p:nvPr/>
        </p:nvCxnSpPr>
        <p:spPr>
          <a:xfrm flipH="1" flipV="1">
            <a:off x="6789695" y="3722262"/>
            <a:ext cx="1005872" cy="10113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ak pil 109"/>
          <p:cNvCxnSpPr/>
          <p:nvPr/>
        </p:nvCxnSpPr>
        <p:spPr>
          <a:xfrm flipH="1" flipV="1">
            <a:off x="6781661" y="3716703"/>
            <a:ext cx="1792088" cy="566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ak pil 111"/>
          <p:cNvCxnSpPr>
            <a:stCxn id="87" idx="0"/>
            <a:endCxn id="10" idx="6"/>
          </p:cNvCxnSpPr>
          <p:nvPr/>
        </p:nvCxnSpPr>
        <p:spPr>
          <a:xfrm flipH="1" flipV="1">
            <a:off x="6789695" y="3722262"/>
            <a:ext cx="2742506" cy="6269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 128"/>
          <p:cNvSpPr/>
          <p:nvPr/>
        </p:nvSpPr>
        <p:spPr>
          <a:xfrm>
            <a:off x="9314085" y="3803843"/>
            <a:ext cx="567638" cy="4527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600" dirty="0" smtClean="0"/>
              <a:t>MQTT SUB</a:t>
            </a:r>
            <a:endParaRPr lang="sv-SE" sz="600" dirty="0"/>
          </a:p>
        </p:txBody>
      </p:sp>
      <p:cxnSp>
        <p:nvCxnSpPr>
          <p:cNvPr id="134" name="Rak pil 133"/>
          <p:cNvCxnSpPr>
            <a:stCxn id="66" idx="7"/>
          </p:cNvCxnSpPr>
          <p:nvPr/>
        </p:nvCxnSpPr>
        <p:spPr>
          <a:xfrm flipH="1" flipV="1">
            <a:off x="6665139" y="3895925"/>
            <a:ext cx="262279" cy="5089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lips 134"/>
          <p:cNvSpPr/>
          <p:nvPr/>
        </p:nvSpPr>
        <p:spPr>
          <a:xfrm>
            <a:off x="9320394" y="3094026"/>
            <a:ext cx="550078" cy="41717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600" dirty="0" smtClean="0"/>
              <a:t>MQTT PUB</a:t>
            </a:r>
            <a:endParaRPr lang="sv-SE" sz="600" dirty="0"/>
          </a:p>
        </p:txBody>
      </p:sp>
      <p:cxnSp>
        <p:nvCxnSpPr>
          <p:cNvPr id="136" name="Rak pil 135"/>
          <p:cNvCxnSpPr>
            <a:stCxn id="135" idx="1"/>
          </p:cNvCxnSpPr>
          <p:nvPr/>
        </p:nvCxnSpPr>
        <p:spPr>
          <a:xfrm flipH="1">
            <a:off x="6303251" y="3155120"/>
            <a:ext cx="3097700" cy="3621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ktangel 138"/>
          <p:cNvSpPr/>
          <p:nvPr/>
        </p:nvSpPr>
        <p:spPr>
          <a:xfrm rot="21256812">
            <a:off x="8197199" y="3010288"/>
            <a:ext cx="7889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000" dirty="0" err="1" smtClean="0"/>
              <a:t>AliveAndOk</a:t>
            </a:r>
            <a:endParaRPr lang="sv-SE" sz="1000" dirty="0"/>
          </a:p>
        </p:txBody>
      </p:sp>
      <p:sp>
        <p:nvSpPr>
          <p:cNvPr id="141" name="Rektangel 140"/>
          <p:cNvSpPr/>
          <p:nvPr/>
        </p:nvSpPr>
        <p:spPr>
          <a:xfrm rot="16942558">
            <a:off x="6270719" y="2289136"/>
            <a:ext cx="5116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dirty="0" smtClean="0"/>
              <a:t>input</a:t>
            </a:r>
            <a:endParaRPr lang="sv-SE" sz="1200" dirty="0"/>
          </a:p>
        </p:txBody>
      </p:sp>
      <p:sp>
        <p:nvSpPr>
          <p:cNvPr id="142" name="Rektangel 141"/>
          <p:cNvSpPr/>
          <p:nvPr/>
        </p:nvSpPr>
        <p:spPr>
          <a:xfrm rot="21410107">
            <a:off x="3745582" y="3661443"/>
            <a:ext cx="9589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100" dirty="0" err="1" smtClean="0"/>
              <a:t>Auth</a:t>
            </a:r>
            <a:r>
              <a:rPr lang="sv-SE" sz="1100" dirty="0" smtClean="0"/>
              <a:t> Person1</a:t>
            </a:r>
            <a:endParaRPr lang="sv-SE" sz="1100" dirty="0"/>
          </a:p>
        </p:txBody>
      </p:sp>
    </p:spTree>
    <p:extLst>
      <p:ext uri="{BB962C8B-B14F-4D97-AF65-F5344CB8AC3E}">
        <p14:creationId xmlns:p14="http://schemas.microsoft.com/office/powerpoint/2010/main" val="175633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47</Words>
  <Application>Microsoft Office PowerPoint</Application>
  <PresentationFormat>Bredbild</PresentationFormat>
  <Paragraphs>33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Alpha 2.0 BETA</vt:lpstr>
    </vt:vector>
  </TitlesOfParts>
  <Company>FK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</dc:title>
  <dc:creator>Åberg Johan (4004)</dc:creator>
  <cp:lastModifiedBy>Åberg Johan (4004)</cp:lastModifiedBy>
  <cp:revision>14</cp:revision>
  <dcterms:created xsi:type="dcterms:W3CDTF">2016-03-17T11:01:15Z</dcterms:created>
  <dcterms:modified xsi:type="dcterms:W3CDTF">2016-03-17T14:24:25Z</dcterms:modified>
</cp:coreProperties>
</file>