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8" r:id="rId8"/>
    <p:sldId id="269" r:id="rId9"/>
    <p:sldId id="270" r:id="rId10"/>
    <p:sldId id="263" r:id="rId11"/>
    <p:sldId id="264" r:id="rId12"/>
    <p:sldId id="265" r:id="rId13"/>
    <p:sldId id="266" r:id="rId14"/>
    <p:sldId id="272" r:id="rId15"/>
    <p:sldId id="271" r:id="rId16"/>
    <p:sldId id="282" r:id="rId17"/>
    <p:sldId id="273" r:id="rId18"/>
    <p:sldId id="275" r:id="rId19"/>
    <p:sldId id="278" r:id="rId20"/>
    <p:sldId id="279" r:id="rId21"/>
    <p:sldId id="281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C5E"/>
    <a:srgbClr val="008E40"/>
    <a:srgbClr val="4D4D4D"/>
    <a:srgbClr val="C10A28"/>
    <a:srgbClr val="116F9A"/>
    <a:srgbClr val="F47600"/>
    <a:srgbClr val="4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5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6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849E-BB82-48CA-AB3E-6DC187D258E6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downloads/8.2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ntl/pt-BR/chrome/" TargetMode="External"/><Relationship Id="rId2" Type="http://schemas.openxmlformats.org/officeDocument/2006/relationships/hyperlink" Target="https://www.mozilla.org/pt-BR/firefox/n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opera.com/pt-br/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z_AreHm4dlAnJ_jJtV29RFxnPHDuk9o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7web.com.br/php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e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Kkz0szeP0" TargetMode="External"/><Relationship Id="rId2" Type="http://schemas.openxmlformats.org/officeDocument/2006/relationships/hyperlink" Target="http://dev.rbtech.info/corrigindo-o-erro-msvcr100-dll-do-wamp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qPzCJJX8Q0U" TargetMode="External"/><Relationship Id="rId4" Type="http://schemas.openxmlformats.org/officeDocument/2006/relationships/hyperlink" Target="https://www.youtube.com/watch?v=cI9_UXYOqz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/v7.6.6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F0BC5E"/>
          </a:solidFill>
          <a:ln w="57150">
            <a:noFill/>
          </a:ln>
        </p:spPr>
        <p:txBody>
          <a:bodyPr anchor="ctr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FERRAMENTAS PARA PROGRAMAÇÃO WEB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9" name="Imagem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475746" y="5782804"/>
            <a:ext cx="6728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programacao_web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10" y="328518"/>
            <a:ext cx="2194622" cy="21946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57" y="4216177"/>
            <a:ext cx="2247815" cy="224781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38" y="-98019"/>
            <a:ext cx="2575747" cy="25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422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Sublime </a:t>
            </a:r>
            <a:r>
              <a:rPr lang="pt-BR" b="1" dirty="0" err="1" smtClean="0"/>
              <a:t>Text</a:t>
            </a:r>
            <a:r>
              <a:rPr lang="pt-BR" dirty="0"/>
              <a:t> é um editor de texto e código-fonte </a:t>
            </a:r>
            <a:r>
              <a:rPr lang="pt-BR" dirty="0" err="1"/>
              <a:t>multiplataforma</a:t>
            </a:r>
            <a:r>
              <a:rPr lang="pt-BR" dirty="0"/>
              <a:t>, escrito em linguagem C++, que foi inicialmente pensado para ser uma extensão do vim. Este editor oferece recursos extraordinários e um desempenho simplesmente </a:t>
            </a:r>
            <a:r>
              <a:rPr lang="pt-BR" dirty="0" smtClean="0"/>
              <a:t>surpreendente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URL: </a:t>
            </a:r>
            <a:r>
              <a:rPr lang="pt-BR" dirty="0">
                <a:hlinkClick r:id="rId2"/>
              </a:rPr>
              <a:t>https://www.sublimetext.com/3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Sublime </a:t>
            </a:r>
            <a:r>
              <a:rPr lang="pt-BR" b="1" dirty="0" err="1" smtClean="0">
                <a:solidFill>
                  <a:schemeClr val="bg1"/>
                </a:solidFill>
              </a:rPr>
              <a:t>Text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5" t="2501" r="13880" b="20575"/>
          <a:stretch/>
        </p:blipFill>
        <p:spPr>
          <a:xfrm>
            <a:off x="8553450" y="4476750"/>
            <a:ext cx="3219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Sublime </a:t>
            </a:r>
            <a:r>
              <a:rPr lang="pt-BR" b="1" dirty="0" err="1" smtClean="0">
                <a:solidFill>
                  <a:schemeClr val="bg1"/>
                </a:solidFill>
              </a:rPr>
              <a:t>Text</a:t>
            </a:r>
            <a:r>
              <a:rPr lang="pt-BR" b="1" dirty="0" smtClean="0">
                <a:solidFill>
                  <a:schemeClr val="bg1"/>
                </a:solidFill>
              </a:rPr>
              <a:t> 3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sublime text 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3" y="1547438"/>
            <a:ext cx="8435614" cy="49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5" t="2501" r="13880" b="20575"/>
          <a:stretch/>
        </p:blipFill>
        <p:spPr>
          <a:xfrm>
            <a:off x="9229534" y="4476750"/>
            <a:ext cx="2543366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Sublime </a:t>
            </a:r>
            <a:r>
              <a:rPr lang="pt-BR" b="1" dirty="0" err="1" smtClean="0">
                <a:solidFill>
                  <a:schemeClr val="bg1"/>
                </a:solidFill>
              </a:rPr>
              <a:t>Text</a:t>
            </a:r>
            <a:r>
              <a:rPr lang="pt-BR" b="1" dirty="0" smtClean="0">
                <a:solidFill>
                  <a:schemeClr val="bg1"/>
                </a:solidFill>
              </a:rPr>
              <a:t> 3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m para sublime text 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792804"/>
            <a:ext cx="8311954" cy="40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5" t="2501" r="13880" b="20575"/>
          <a:stretch/>
        </p:blipFill>
        <p:spPr>
          <a:xfrm>
            <a:off x="9229534" y="4476750"/>
            <a:ext cx="2543366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NetBeans</a:t>
            </a:r>
            <a:r>
              <a:rPr lang="pt-BR" b="1" dirty="0" smtClean="0">
                <a:solidFill>
                  <a:schemeClr val="bg1"/>
                </a:solidFill>
              </a:rPr>
              <a:t> IDE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49" y="4305300"/>
            <a:ext cx="3194137" cy="1371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8200" y="2076450"/>
            <a:ext cx="10190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</a:t>
            </a:r>
            <a:r>
              <a:rPr lang="pt-BR" sz="2800" b="1" i="1" dirty="0" err="1"/>
              <a:t>NetBeans</a:t>
            </a:r>
            <a:r>
              <a:rPr lang="pt-BR" sz="2800" b="1" i="1" dirty="0"/>
              <a:t> IDE</a:t>
            </a:r>
            <a:r>
              <a:rPr lang="pt-BR" sz="2800" b="1" dirty="0"/>
              <a:t> </a:t>
            </a:r>
            <a:r>
              <a:rPr lang="pt-BR" sz="2800" dirty="0"/>
              <a:t>permite o desenvolvimento rápido e fácil de aplicações desktop </a:t>
            </a:r>
            <a:r>
              <a:rPr lang="pt-BR" sz="2800" i="1" dirty="0"/>
              <a:t>Java</a:t>
            </a:r>
            <a:r>
              <a:rPr lang="pt-BR" sz="2800" dirty="0"/>
              <a:t>, móveis e </a:t>
            </a:r>
            <a:r>
              <a:rPr lang="pt-BR" sz="2800" i="1" dirty="0"/>
              <a:t>Web</a:t>
            </a:r>
            <a:r>
              <a:rPr lang="pt-BR" sz="2800" dirty="0"/>
              <a:t> e também aplicações </a:t>
            </a:r>
            <a:r>
              <a:rPr lang="pt-BR" sz="2800" i="1" dirty="0"/>
              <a:t>HTML5</a:t>
            </a:r>
            <a:r>
              <a:rPr lang="pt-BR" sz="2800" dirty="0"/>
              <a:t> com </a:t>
            </a:r>
            <a:r>
              <a:rPr lang="pt-BR" sz="2800" i="1" dirty="0"/>
              <a:t>HTML</a:t>
            </a:r>
            <a:r>
              <a:rPr lang="pt-BR" sz="2800" dirty="0"/>
              <a:t>, </a:t>
            </a:r>
            <a:r>
              <a:rPr lang="pt-BR" sz="2800" i="1" dirty="0" err="1"/>
              <a:t>JavaScript</a:t>
            </a:r>
            <a:r>
              <a:rPr lang="pt-BR" sz="2800" dirty="0"/>
              <a:t> e </a:t>
            </a:r>
            <a:r>
              <a:rPr lang="pt-BR" sz="2800" i="1" dirty="0"/>
              <a:t>CSS</a:t>
            </a:r>
            <a:r>
              <a:rPr lang="pt-BR" sz="2800" dirty="0"/>
              <a:t>. O </a:t>
            </a:r>
            <a:r>
              <a:rPr lang="pt-BR" sz="2800" i="1" dirty="0"/>
              <a:t>IDE</a:t>
            </a:r>
            <a:r>
              <a:rPr lang="pt-BR" sz="2800" dirty="0"/>
              <a:t> também fornece um grande conjunto de ferramentas para desenvolvedores de </a:t>
            </a:r>
            <a:r>
              <a:rPr lang="pt-BR" sz="2800" i="1" dirty="0"/>
              <a:t>PHP</a:t>
            </a:r>
            <a:r>
              <a:rPr lang="pt-BR" sz="2800" dirty="0"/>
              <a:t> e </a:t>
            </a:r>
            <a:r>
              <a:rPr lang="pt-BR" sz="2800" i="1" dirty="0"/>
              <a:t>C/C++</a:t>
            </a:r>
            <a:r>
              <a:rPr lang="pt-BR" sz="2800" dirty="0"/>
              <a:t> [...] (NETBEANS, 2019</a:t>
            </a:r>
            <a:r>
              <a:rPr lang="pt-BR" sz="2800" dirty="0" smtClean="0"/>
              <a:t>).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URL: </a:t>
            </a:r>
            <a:r>
              <a:rPr lang="pt-BR" sz="2800" dirty="0">
                <a:hlinkClick r:id="rId3"/>
              </a:rPr>
              <a:t>https://netbeans.org/downloads/8.2/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25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NetBeans</a:t>
            </a:r>
            <a:r>
              <a:rPr lang="pt-BR" b="1" dirty="0" smtClean="0">
                <a:solidFill>
                  <a:schemeClr val="bg1"/>
                </a:solidFill>
              </a:rPr>
              <a:t> 8.2 IDE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3" y="1792804"/>
            <a:ext cx="8086354" cy="40103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67" y="4610100"/>
            <a:ext cx="319413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NetBeans</a:t>
            </a:r>
            <a:r>
              <a:rPr lang="pt-BR" b="1" dirty="0" smtClean="0">
                <a:solidFill>
                  <a:schemeClr val="bg1"/>
                </a:solidFill>
              </a:rPr>
              <a:t> 8.2 IDE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m para netbeans 8.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6" y="1722438"/>
            <a:ext cx="8000281" cy="473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67" y="4610100"/>
            <a:ext cx="319413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NetBeans</a:t>
            </a:r>
            <a:r>
              <a:rPr lang="pt-BR" b="1" dirty="0" smtClean="0">
                <a:solidFill>
                  <a:schemeClr val="bg1"/>
                </a:solidFill>
              </a:rPr>
              <a:t> 8.2 IDE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17" y="4610100"/>
            <a:ext cx="3194137" cy="1371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5" y="1608138"/>
            <a:ext cx="8426504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Navegadores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17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6475" y="1893888"/>
            <a:ext cx="10591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b="1" dirty="0" smtClean="0"/>
              <a:t>Navegadores </a:t>
            </a:r>
            <a:r>
              <a:rPr lang="pt-BR" sz="2800" b="1" dirty="0"/>
              <a:t>de Internet </a:t>
            </a:r>
            <a:r>
              <a:rPr lang="pt-BR" sz="2800" dirty="0"/>
              <a:t>servem para acessar sites na web. Há vários tipos de navegadores: </a:t>
            </a:r>
            <a:r>
              <a:rPr lang="pt-BR" sz="2800" dirty="0" smtClean="0"/>
              <a:t>móveis, para </a:t>
            </a:r>
            <a:r>
              <a:rPr lang="pt-BR" sz="2800" dirty="0" err="1"/>
              <a:t>dekstop</a:t>
            </a:r>
            <a:r>
              <a:rPr lang="pt-BR" sz="2800" dirty="0"/>
              <a:t> </a:t>
            </a:r>
            <a:r>
              <a:rPr lang="pt-BR" sz="2800" dirty="0" smtClean="0"/>
              <a:t>e </a:t>
            </a:r>
            <a:r>
              <a:rPr lang="pt-BR" sz="2800" dirty="0"/>
              <a:t>outras para dispositivos como </a:t>
            </a:r>
            <a:r>
              <a:rPr lang="pt-BR" sz="2800" dirty="0" err="1"/>
              <a:t>smart</a:t>
            </a:r>
            <a:r>
              <a:rPr lang="pt-BR" sz="2800" dirty="0"/>
              <a:t> TVs. Gigantes conhecidos como Opera, Google Chrome, Mozilla Firefox, Safari (</a:t>
            </a:r>
            <a:r>
              <a:rPr lang="pt-BR" sz="2800" dirty="0" smtClean="0"/>
              <a:t>Apple) e Microsoft </a:t>
            </a:r>
            <a:r>
              <a:rPr lang="pt-BR" sz="2800" dirty="0"/>
              <a:t>Edge tem soluções para acessos rápidos, com controle de GPS e outras funções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URL: </a:t>
            </a:r>
            <a:r>
              <a:rPr lang="pt-BR" sz="2800" dirty="0">
                <a:hlinkClick r:id="rId2"/>
              </a:rPr>
              <a:t>https://www.mozilla.org/pt-BR/firefox/new</a:t>
            </a:r>
            <a:r>
              <a:rPr lang="pt-BR" sz="2800" dirty="0" smtClean="0">
                <a:hlinkClick r:id="rId2"/>
              </a:rPr>
              <a:t>/</a:t>
            </a:r>
            <a:endParaRPr lang="pt-BR" sz="2800" dirty="0" smtClean="0"/>
          </a:p>
          <a:p>
            <a:pPr algn="just"/>
            <a:r>
              <a:rPr lang="pt-BR" sz="2800" dirty="0" smtClean="0"/>
              <a:t>URL: </a:t>
            </a:r>
            <a:r>
              <a:rPr lang="pt-BR" sz="2800" dirty="0">
                <a:hlinkClick r:id="rId3"/>
              </a:rPr>
              <a:t>https://www.google.com/intl/pt-BR/chrome</a:t>
            </a:r>
            <a:r>
              <a:rPr lang="pt-BR" sz="2800" dirty="0" smtClean="0">
                <a:hlinkClick r:id="rId3"/>
              </a:rPr>
              <a:t>/</a:t>
            </a:r>
            <a:endParaRPr lang="pt-BR" sz="2800" dirty="0" smtClean="0"/>
          </a:p>
          <a:p>
            <a:pPr algn="just"/>
            <a:r>
              <a:rPr lang="pt-BR" sz="2800" dirty="0" smtClean="0"/>
              <a:t>URL: </a:t>
            </a:r>
            <a:r>
              <a:rPr lang="pt-BR" sz="2800" dirty="0">
                <a:hlinkClick r:id="rId4"/>
              </a:rPr>
              <a:t>https://www.opera.com/pt-br/download</a:t>
            </a: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389696"/>
            <a:ext cx="3638550" cy="20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Google Chrome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1559"/>
          <a:stretch/>
        </p:blipFill>
        <p:spPr>
          <a:xfrm>
            <a:off x="330703" y="1864228"/>
            <a:ext cx="8453437" cy="4464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49"/>
          <a:stretch/>
        </p:blipFill>
        <p:spPr>
          <a:xfrm>
            <a:off x="9129969" y="3270947"/>
            <a:ext cx="1935061" cy="48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Mozila</a:t>
            </a:r>
            <a:r>
              <a:rPr lang="pt-BR" b="1" dirty="0" smtClean="0">
                <a:solidFill>
                  <a:schemeClr val="bg1"/>
                </a:solidFill>
              </a:rPr>
              <a:t> Firefox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311" y="4957762"/>
            <a:ext cx="1438275" cy="14382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8138"/>
            <a:ext cx="9039225" cy="48107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1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-2323" r="29290" b="2323"/>
          <a:stretch/>
        </p:blipFill>
        <p:spPr bwMode="auto">
          <a:xfrm>
            <a:off x="9262495" y="2739706"/>
            <a:ext cx="22122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44" y="847676"/>
            <a:ext cx="5160982" cy="290305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Wampserver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Notepad</a:t>
            </a:r>
            <a:r>
              <a:rPr lang="pt-BR" dirty="0" smtClean="0"/>
              <a:t>++;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r>
              <a:rPr lang="pt-BR" dirty="0" smtClean="0"/>
              <a:t>;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Netbeans</a:t>
            </a:r>
            <a:r>
              <a:rPr lang="pt-BR" dirty="0" smtClean="0"/>
              <a:t> IDE 8.2;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Navegadores atualizados;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Ferramentas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m para notepad++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73" y="4697693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7" y="4889987"/>
            <a:ext cx="3252571" cy="139669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3" t="4705"/>
          <a:stretch/>
        </p:blipFill>
        <p:spPr>
          <a:xfrm>
            <a:off x="5334601" y="4541785"/>
            <a:ext cx="1935749" cy="17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Dica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09600" y="1792804"/>
            <a:ext cx="10418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Recomenda-se que tenha vários navegadores instalado, para verificar se o site irá executar sem nenhuma falha em qualquer um dos mesmos.</a:t>
            </a: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987299"/>
            <a:ext cx="4552950" cy="36395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6" y="4427796"/>
            <a:ext cx="3638550" cy="20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Cursos 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60362" y="2305616"/>
            <a:ext cx="10271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Curso de HTML5 Completo e </a:t>
            </a:r>
            <a:r>
              <a:rPr lang="pt-BR" sz="2800" dirty="0" smtClean="0"/>
              <a:t>GRÁTIS</a:t>
            </a:r>
          </a:p>
          <a:p>
            <a:pPr algn="just"/>
            <a:r>
              <a:rPr lang="pt-BR" sz="2800" dirty="0" smtClean="0">
                <a:hlinkClick r:id="rId3"/>
              </a:rPr>
              <a:t>https</a:t>
            </a:r>
            <a:r>
              <a:rPr lang="pt-BR" sz="2800" dirty="0">
                <a:hlinkClick r:id="rId3"/>
              </a:rPr>
              <a:t>://</a:t>
            </a:r>
            <a:r>
              <a:rPr lang="pt-BR" sz="2800" dirty="0" smtClean="0">
                <a:hlinkClick r:id="rId3"/>
              </a:rPr>
              <a:t>www.youtube.com/playlist?list=PLHz_AreHm4dlAnJ_jJtV29RFxnPHDuk9o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PHP </a:t>
            </a:r>
            <a:r>
              <a:rPr lang="pt-BR" sz="2800" dirty="0" smtClean="0"/>
              <a:t>Do Zero Ao Profissional</a:t>
            </a:r>
            <a:endParaRPr lang="pt-BR" sz="2800" dirty="0"/>
          </a:p>
          <a:p>
            <a:pPr algn="just"/>
            <a:r>
              <a:rPr lang="pt-BR" sz="2800" dirty="0" smtClean="0">
                <a:hlinkClick r:id="rId4"/>
              </a:rPr>
              <a:t>https://b7web.com.br/php/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1632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F0BC5E"/>
          </a:solidFill>
          <a:ln w="57150">
            <a:noFill/>
          </a:ln>
        </p:spPr>
        <p:txBody>
          <a:bodyPr anchor="ctr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FERRAMENTAS PARA PROGRAMAÇÃO WEB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9" name="Imagem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475746" y="5782804"/>
            <a:ext cx="6728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programacao_web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10" y="328518"/>
            <a:ext cx="2194622" cy="21946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57" y="4216177"/>
            <a:ext cx="2247815" cy="224781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38" y="-98019"/>
            <a:ext cx="2575747" cy="25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0"/>
            <a:ext cx="10515600" cy="3848669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i="0" dirty="0" err="1" smtClean="0">
                <a:effectLst/>
              </a:rPr>
              <a:t>WampServer</a:t>
            </a:r>
            <a:r>
              <a:rPr lang="pt-BR" b="0" i="0" dirty="0" smtClean="0">
                <a:effectLst/>
              </a:rPr>
              <a:t> é uma aplicação que instala um ambiente de desenvolvimento web no </a:t>
            </a:r>
            <a:r>
              <a:rPr lang="pt-BR" b="0" i="0" u="none" strike="noStrike" dirty="0" smtClean="0">
                <a:effectLst/>
              </a:rPr>
              <a:t>Windows</a:t>
            </a:r>
            <a:r>
              <a:rPr lang="pt-BR" b="0" i="0" dirty="0" smtClean="0">
                <a:effectLst/>
              </a:rPr>
              <a:t>. Com ele você pode criar aplicações web com Apache2, PHP, banco de dados MySQL, </a:t>
            </a:r>
            <a:r>
              <a:rPr lang="pt-BR" b="0" i="0" dirty="0" err="1" smtClean="0">
                <a:effectLst/>
              </a:rPr>
              <a:t>MariaDB</a:t>
            </a:r>
            <a:r>
              <a:rPr lang="pt-BR" b="0" i="0" dirty="0" smtClean="0">
                <a:effectLst/>
              </a:rPr>
              <a:t> e </a:t>
            </a:r>
            <a:r>
              <a:rPr lang="pt-BR" b="0" i="0" dirty="0" err="1" smtClean="0">
                <a:effectLst/>
              </a:rPr>
              <a:t>PhpMyAdmin</a:t>
            </a:r>
            <a:r>
              <a:rPr lang="pt-BR" b="0" i="0" dirty="0" smtClean="0">
                <a:effectLst/>
              </a:rPr>
              <a:t>. 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Wampserver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Wam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90513"/>
            <a:ext cx="33432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wampserver stat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 r="17082" b="65132"/>
          <a:stretch/>
        </p:blipFill>
        <p:spPr bwMode="auto">
          <a:xfrm>
            <a:off x="602226" y="4471826"/>
            <a:ext cx="5151963" cy="13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29942" t="42187" r="49854"/>
          <a:stretch/>
        </p:blipFill>
        <p:spPr>
          <a:xfrm>
            <a:off x="7022111" y="3188174"/>
            <a:ext cx="4331689" cy="3484185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6096000" y="3850474"/>
            <a:ext cx="926111" cy="3586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2930"/>
            <a:ext cx="7756294" cy="405689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7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mtClean="0"/>
              <a:t>URL: </a:t>
            </a:r>
            <a:r>
              <a:rPr lang="pt-BR" smtClean="0">
                <a:hlinkClick r:id="rId3"/>
              </a:rPr>
              <a:t>http://www.wampserver.com/en/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Wampserver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Wamp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90513"/>
            <a:ext cx="33432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422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Solução do erro MSVCR110.DLL ao iniciar o </a:t>
            </a:r>
            <a:r>
              <a:rPr lang="pt-BR" dirty="0" err="1" smtClean="0"/>
              <a:t>WampServer</a:t>
            </a:r>
            <a:endParaRPr lang="pt-BR" dirty="0" smtClean="0">
              <a:hlinkClick r:id="rId2"/>
            </a:endParaRP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http://dev.rbtech.info/corrigindo-o-erro-msvcr100-dll-do-wampserver/</a:t>
            </a:r>
            <a:endParaRPr lang="pt-BR" dirty="0" smtClean="0"/>
          </a:p>
          <a:p>
            <a:r>
              <a:rPr lang="pt-BR" dirty="0"/>
              <a:t>Como Resolver o Erro de </a:t>
            </a:r>
            <a:r>
              <a:rPr lang="pt-BR" dirty="0" err="1"/>
              <a:t>Dlls</a:t>
            </a:r>
            <a:r>
              <a:rPr lang="pt-BR" dirty="0"/>
              <a:t> MSVCR120 </a:t>
            </a:r>
            <a:r>
              <a:rPr lang="pt-BR" dirty="0" err="1"/>
              <a:t>dll</a:t>
            </a:r>
            <a:r>
              <a:rPr lang="pt-BR" dirty="0"/>
              <a:t> do Seu PC (Corrigido)</a:t>
            </a: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https://www.youtube.com/watch?v=PaKkz0szeP0</a:t>
            </a:r>
            <a:endParaRPr lang="pt-BR" dirty="0" smtClean="0"/>
          </a:p>
          <a:p>
            <a:r>
              <a:rPr lang="pt-BR" dirty="0"/>
              <a:t>Erro vcruntime140.dll no </a:t>
            </a:r>
            <a:r>
              <a:rPr lang="pt-BR" dirty="0" err="1"/>
              <a:t>WampServer</a:t>
            </a:r>
            <a:r>
              <a:rPr lang="pt-BR" dirty="0"/>
              <a:t> Resolvido passo a passo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4"/>
              </a:rPr>
              <a:t>https://www.youtube.com/watch?v=cI9_UXYOqzs</a:t>
            </a:r>
            <a:endParaRPr lang="pt-BR" dirty="0" smtClean="0"/>
          </a:p>
          <a:p>
            <a:r>
              <a:rPr lang="pt-BR" dirty="0" err="1"/>
              <a:t>Fixing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MSVCR110.dll &amp; MSVCR120.dll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WampServer</a:t>
            </a:r>
            <a:r>
              <a:rPr lang="pt-BR" dirty="0"/>
              <a:t> </a:t>
            </a:r>
            <a:r>
              <a:rPr lang="pt-BR" dirty="0" smtClean="0"/>
              <a:t>v3.1.0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5"/>
              </a:rPr>
              <a:t>https://www.youtube.com/watch?v=qPzCJJX8Q0U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Wampserver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Wamp 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90513"/>
            <a:ext cx="33432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985" y="4999682"/>
            <a:ext cx="2070101" cy="149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38200" y="2104125"/>
            <a:ext cx="102712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 smtClean="0"/>
              <a:t>Notepad</a:t>
            </a:r>
            <a:r>
              <a:rPr lang="pt-BR" sz="2400" dirty="0" smtClean="0"/>
              <a:t>++ é um pequeno e rápido editor de texto de código aberto, para Windows, que permite trabalhar com arquivos de textos simples e código-fonte de diversas linguagens de programação.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</a:t>
            </a:r>
            <a:r>
              <a:rPr lang="pt-BR" sz="2400" dirty="0" err="1" smtClean="0"/>
              <a:t>Notepad</a:t>
            </a:r>
            <a:r>
              <a:rPr lang="pt-BR" sz="2400" dirty="0"/>
              <a:t>++ tem suporte à diferenciação de comandos através de cores, um recurso muito usado em ambiente de programação (IDE). Ele já traz embutido o reconhecimento para linguagens com C, C++, Java, HTML, XML, PHP, </a:t>
            </a:r>
            <a:r>
              <a:rPr lang="pt-BR" sz="2400" dirty="0" err="1"/>
              <a:t>JavaScript</a:t>
            </a:r>
            <a:r>
              <a:rPr lang="pt-BR" sz="2400" dirty="0"/>
              <a:t> e várias outras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URL: </a:t>
            </a:r>
            <a:r>
              <a:rPr lang="pt-BR" sz="2400" dirty="0" smtClean="0">
                <a:hlinkClick r:id="rId3"/>
              </a:rPr>
              <a:t>https://notepad-plus-plus.org/download/v7.6.6.html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50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01" y="4946926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m para notepad++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2" y="1586656"/>
            <a:ext cx="9024043" cy="49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01" y="4946926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sultado de imagem para notepad++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1792804"/>
            <a:ext cx="66389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01" y="4946926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Resultado de imagem para notepad++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1" y="1494113"/>
            <a:ext cx="6881842" cy="52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420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Tema do Office</vt:lpstr>
      <vt:lpstr>FERRAMENTAS PARA PROGRAMAÇÃO WEB</vt:lpstr>
      <vt:lpstr>Ferramentas</vt:lpstr>
      <vt:lpstr>Wampserver</vt:lpstr>
      <vt:lpstr>Wampserver</vt:lpstr>
      <vt:lpstr>Wampserver</vt:lpstr>
      <vt:lpstr>Notepad++</vt:lpstr>
      <vt:lpstr>Notepad++</vt:lpstr>
      <vt:lpstr>Notepad++</vt:lpstr>
      <vt:lpstr>Notepad++</vt:lpstr>
      <vt:lpstr>Sublime Text</vt:lpstr>
      <vt:lpstr>Sublime Text 3</vt:lpstr>
      <vt:lpstr>Sublime Text 3</vt:lpstr>
      <vt:lpstr>NetBeans IDE</vt:lpstr>
      <vt:lpstr>NetBeans 8.2 IDE</vt:lpstr>
      <vt:lpstr>NetBeans 8.2 IDE</vt:lpstr>
      <vt:lpstr>NetBeans 8.2 IDE</vt:lpstr>
      <vt:lpstr>Navegadores</vt:lpstr>
      <vt:lpstr>Google Chrome</vt:lpstr>
      <vt:lpstr>Mozila Firefox</vt:lpstr>
      <vt:lpstr>Dica</vt:lpstr>
      <vt:lpstr>Cursos </vt:lpstr>
      <vt:lpstr>FERRAMENTAS PARA PROGRAMAÇÃO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PARA DESENVOLVIMENTO DE  BANCO DE DADOS</dc:title>
  <dc:creator>joab</dc:creator>
  <cp:lastModifiedBy>joab</cp:lastModifiedBy>
  <cp:revision>31</cp:revision>
  <dcterms:created xsi:type="dcterms:W3CDTF">2019-05-02T17:12:01Z</dcterms:created>
  <dcterms:modified xsi:type="dcterms:W3CDTF">2019-06-26T03:37:03Z</dcterms:modified>
</cp:coreProperties>
</file>