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9" r:id="rId8"/>
    <p:sldId id="290" r:id="rId9"/>
    <p:sldId id="288" r:id="rId10"/>
    <p:sldId id="291" r:id="rId11"/>
    <p:sldId id="281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C5E"/>
    <a:srgbClr val="008E40"/>
    <a:srgbClr val="4D4D4D"/>
    <a:srgbClr val="C10A28"/>
    <a:srgbClr val="116F9A"/>
    <a:srgbClr val="F47600"/>
    <a:srgbClr val="4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5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6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849E-BB82-48CA-AB3E-6DC187D258E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z_AreHm4dlAnJ_jJtV29RFxnPHDuk9o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7web.com.br/ph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7web.com.br/ph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11.jpe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F0BC5E"/>
          </a:solidFill>
          <a:ln w="57150">
            <a:noFill/>
          </a:ln>
        </p:spPr>
        <p:txBody>
          <a:bodyPr anchor="ctr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PROGRAMAÇÃO WEB : CONCEITUAL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9" name="Imagem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475746" y="5782804"/>
            <a:ext cx="6728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programacao_web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10" y="328518"/>
            <a:ext cx="2194622" cy="21946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57" y="4216177"/>
            <a:ext cx="2247815" cy="224781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38" y="-98019"/>
            <a:ext cx="2575747" cy="25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Devo aprender Design?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8286" y="2304597"/>
            <a:ext cx="3309257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Website responsivo para diferente tamanhos de telas</a:t>
            </a:r>
            <a:endParaRPr lang="pt-BR" dirty="0"/>
          </a:p>
        </p:txBody>
      </p:sp>
      <p:pic>
        <p:nvPicPr>
          <p:cNvPr id="4098" name="Picture 2" descr="Resultado de imagem para web design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423472"/>
            <a:ext cx="8151792" cy="54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sultado de imagem para photosho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11" y="4072329"/>
            <a:ext cx="3201232" cy="13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Cursos 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60362" y="2305616"/>
            <a:ext cx="10271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Curso de HTML5 Completo e </a:t>
            </a:r>
            <a:r>
              <a:rPr lang="pt-BR" sz="2800" dirty="0" smtClean="0"/>
              <a:t>GRÁTIS</a:t>
            </a:r>
          </a:p>
          <a:p>
            <a:pPr algn="just"/>
            <a:r>
              <a:rPr lang="pt-BR" sz="2800" dirty="0" smtClean="0">
                <a:hlinkClick r:id="rId3"/>
              </a:rPr>
              <a:t>https</a:t>
            </a:r>
            <a:r>
              <a:rPr lang="pt-BR" sz="2800" dirty="0">
                <a:hlinkClick r:id="rId3"/>
              </a:rPr>
              <a:t>://</a:t>
            </a:r>
            <a:r>
              <a:rPr lang="pt-BR" sz="2800" dirty="0" smtClean="0">
                <a:hlinkClick r:id="rId3"/>
              </a:rPr>
              <a:t>www.youtube.com/playlist?list=PLHz_AreHm4dlAnJ_jJtV29RFxnPHDuk9o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PHP Do Zero Ao Profissional</a:t>
            </a:r>
            <a:endParaRPr lang="pt-BR" sz="2800" dirty="0"/>
          </a:p>
          <a:p>
            <a:pPr algn="just"/>
            <a:r>
              <a:rPr lang="pt-BR" sz="2800" dirty="0" smtClean="0">
                <a:hlinkClick r:id="rId4"/>
              </a:rPr>
              <a:t>https://b7web.com.br/php/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1632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F0BC5E"/>
          </a:solidFill>
          <a:ln w="57150">
            <a:noFill/>
          </a:ln>
        </p:spPr>
        <p:txBody>
          <a:bodyPr anchor="ctr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PROGRAMAÇÃO WEB : CONCEITUAL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9" name="Imagem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475746" y="5782804"/>
            <a:ext cx="6728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programacao_web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10" y="328518"/>
            <a:ext cx="2194622" cy="21946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57" y="4216177"/>
            <a:ext cx="2247815" cy="224781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38" y="-98019"/>
            <a:ext cx="2575747" cy="25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Por onde começar?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Quais tecnologias devo aprender?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 que é programação front-</a:t>
            </a:r>
            <a:r>
              <a:rPr lang="pt-BR" dirty="0" err="1" smtClean="0"/>
              <a:t>end</a:t>
            </a:r>
            <a:r>
              <a:rPr lang="pt-BR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O que é programação </a:t>
            </a:r>
            <a:r>
              <a:rPr lang="pt-BR" dirty="0" err="1" smtClean="0"/>
              <a:t>back-end</a:t>
            </a:r>
            <a:r>
              <a:rPr lang="pt-BR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Devo aprender design?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Duvidas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Por onde começar?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dirty="0" smtClean="0"/>
              <a:t>	Além da própria graduação ou curso técnico que está cursando, é necessário que faça um curso especifico na área, no qual sua capacitação de aprendizagem será desenvolvida por módulos, garantindo assim uma formação correta e sem perder a direção do aprendizagem.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 smtClean="0"/>
              <a:t>Recomendação: PHP </a:t>
            </a:r>
            <a:r>
              <a:rPr lang="pt-BR" dirty="0"/>
              <a:t>Do Zero Ao </a:t>
            </a:r>
            <a:r>
              <a:rPr lang="pt-BR" dirty="0" smtClean="0"/>
              <a:t>Profissional (parcelado em 12 vezes de R$ 38,68)</a:t>
            </a:r>
            <a:endParaRPr lang="pt-BR" dirty="0"/>
          </a:p>
          <a:p>
            <a:pPr marL="0" indent="0" algn="just">
              <a:buNone/>
            </a:pPr>
            <a:r>
              <a:rPr lang="pt-BR" dirty="0">
                <a:hlinkClick r:id="rId2"/>
              </a:rPr>
              <a:t>https://b7web.com.br/php/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2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Quais tecnologias devo aprender?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6" y="1864228"/>
            <a:ext cx="3500151" cy="1963499"/>
          </a:xfrm>
        </p:spPr>
      </p:pic>
      <p:pic>
        <p:nvPicPr>
          <p:cNvPr id="1026" name="Picture 2" descr="Resultado de imagem para php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4" t="4919" r="30387" b="14565"/>
          <a:stretch/>
        </p:blipFill>
        <p:spPr bwMode="auto">
          <a:xfrm>
            <a:off x="1243847" y="4041058"/>
            <a:ext cx="2048040" cy="24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650268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que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58" y="3144386"/>
            <a:ext cx="2988904" cy="179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bootstra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r="16301"/>
          <a:stretch/>
        </p:blipFill>
        <p:spPr bwMode="auto">
          <a:xfrm>
            <a:off x="4060721" y="4974815"/>
            <a:ext cx="2035279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angular j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r="25744"/>
          <a:stretch/>
        </p:blipFill>
        <p:spPr bwMode="auto">
          <a:xfrm>
            <a:off x="6435616" y="4583846"/>
            <a:ext cx="2020529" cy="229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hotoshop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45" y="2086298"/>
            <a:ext cx="3201232" cy="13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coreldraw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53" y="35089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17627" y="1792804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444444"/>
                </a:solidFill>
              </a:rPr>
              <a:t>FRONTEND =&gt; Interface de interação com o usuário</a:t>
            </a:r>
            <a:endParaRPr lang="pt-BR" dirty="0"/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O que é programação front-</a:t>
            </a:r>
            <a:r>
              <a:rPr lang="pt-BR" b="1" dirty="0" err="1" smtClean="0">
                <a:solidFill>
                  <a:schemeClr val="bg1"/>
                </a:solidFill>
              </a:rPr>
              <a:t>end</a:t>
            </a:r>
            <a:r>
              <a:rPr lang="pt-BR" b="1" dirty="0" smtClean="0">
                <a:solidFill>
                  <a:schemeClr val="bg1"/>
                </a:solidFill>
              </a:rPr>
              <a:t>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7" y="2207400"/>
            <a:ext cx="3733800" cy="451043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16" y="2796121"/>
            <a:ext cx="3248025" cy="37528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11" y="3403941"/>
            <a:ext cx="3714832" cy="328143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80" y="2049759"/>
            <a:ext cx="2240299" cy="12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O que é programação </a:t>
            </a:r>
            <a:r>
              <a:rPr lang="pt-BR" b="1" dirty="0" err="1" smtClean="0">
                <a:solidFill>
                  <a:schemeClr val="bg1"/>
                </a:solidFill>
              </a:rPr>
              <a:t>back-end</a:t>
            </a:r>
            <a:r>
              <a:rPr lang="pt-BR" b="1" dirty="0" smtClean="0">
                <a:solidFill>
                  <a:schemeClr val="bg1"/>
                </a:solidFill>
              </a:rPr>
              <a:t>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BACKEND =&gt; Sistema responsável pela regra de negócios, webservices e </a:t>
            </a:r>
            <a:r>
              <a:rPr lang="pt-BR" dirty="0" err="1"/>
              <a:t>APIs</a:t>
            </a:r>
            <a:r>
              <a:rPr lang="pt-BR" dirty="0"/>
              <a:t> de uma </a:t>
            </a:r>
            <a:r>
              <a:rPr lang="pt-BR" dirty="0" smtClean="0"/>
              <a:t>aplicação.</a:t>
            </a:r>
            <a:endParaRPr lang="pt-BR" dirty="0"/>
          </a:p>
        </p:txBody>
      </p:sp>
      <p:pic>
        <p:nvPicPr>
          <p:cNvPr id="1026" name="Picture 2" descr="Resultado de imagem para logo ph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020219"/>
            <a:ext cx="1938798" cy="13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5" y="4810559"/>
            <a:ext cx="1750408" cy="17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807" y="3020219"/>
            <a:ext cx="2196184" cy="1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no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84" y="4436926"/>
            <a:ext cx="3220065" cy="19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31267" r="31788" b="31754"/>
          <a:stretch/>
        </p:blipFill>
        <p:spPr bwMode="auto">
          <a:xfrm>
            <a:off x="5103050" y="2845266"/>
            <a:ext cx="1424784" cy="15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BACK END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4"/>
          <a:stretch/>
        </p:blipFill>
        <p:spPr bwMode="auto">
          <a:xfrm>
            <a:off x="7909359" y="2531926"/>
            <a:ext cx="206291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366" y="0"/>
            <a:ext cx="13114731" cy="68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BACK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28" y="443355"/>
            <a:ext cx="6051228" cy="605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logo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53" y="592827"/>
            <a:ext cx="1938798" cy="13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43" y="4750404"/>
            <a:ext cx="1750408" cy="17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m para jav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960" y="2171785"/>
            <a:ext cx="2196184" cy="1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m para no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53" y="3487205"/>
            <a:ext cx="1756082" cy="10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8" y="227722"/>
            <a:ext cx="198451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cs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8" y="1835860"/>
            <a:ext cx="979621" cy="13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m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9" y="3443998"/>
            <a:ext cx="1722517" cy="172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m para bootstrap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r="16301"/>
          <a:stretch/>
        </p:blipFill>
        <p:spPr bwMode="auto">
          <a:xfrm>
            <a:off x="403093" y="5343525"/>
            <a:ext cx="2035279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Resultado de imagem para web desig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12192000" cy="64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F0B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Devo aprender Design?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09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Tema do Office</vt:lpstr>
      <vt:lpstr>PROGRAMAÇÃO WEB : CONCEITUAL</vt:lpstr>
      <vt:lpstr>Duvidas</vt:lpstr>
      <vt:lpstr>Por onde começar?</vt:lpstr>
      <vt:lpstr>Quais tecnologias devo aprender?</vt:lpstr>
      <vt:lpstr>O que é programação front-end?</vt:lpstr>
      <vt:lpstr>O que é programação back-end?</vt:lpstr>
      <vt:lpstr>Apresentação do PowerPoint</vt:lpstr>
      <vt:lpstr>Apresentação do PowerPoint</vt:lpstr>
      <vt:lpstr>Devo aprender Design?</vt:lpstr>
      <vt:lpstr>Devo aprender Design?</vt:lpstr>
      <vt:lpstr>Cursos </vt:lpstr>
      <vt:lpstr>PROGRAMAÇÃO WEB : CONCEITUAL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PARA DESENVOLVIMENTO DE  BANCO DE DADOS</dc:title>
  <dc:creator>joab</dc:creator>
  <cp:lastModifiedBy>joab</cp:lastModifiedBy>
  <cp:revision>39</cp:revision>
  <dcterms:created xsi:type="dcterms:W3CDTF">2019-05-02T17:12:01Z</dcterms:created>
  <dcterms:modified xsi:type="dcterms:W3CDTF">2019-06-26T20:59:02Z</dcterms:modified>
</cp:coreProperties>
</file>