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E30E5-B55D-4C5E-9CCC-620F83468AB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12E0CB8-E3B4-4CBD-AE1B-13A600BD21E6}">
      <dgm:prSet phldrT="[Texto]"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Secretaria de Meio Ambiente</a:t>
          </a:r>
        </a:p>
      </dgm:t>
    </dgm:pt>
    <dgm:pt modelId="{F8CF26C3-3F29-42E8-B0BB-3E3FBF970F7C}" type="parTrans" cxnId="{3F966C77-A7D4-4833-8C8C-047765E0DBE5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64657301-A4F5-456F-ABAE-9317A9AD47C1}" type="sibTrans" cxnId="{3F966C77-A7D4-4833-8C8C-047765E0DBE5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C5A9802-D964-491B-82EF-7506BA384AC2}" type="asst">
      <dgm:prSet phldrT="[Texto]"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Assessoria Técnica </a:t>
          </a:r>
          <a:r>
            <a:rPr lang="pt-BR" sz="1050" dirty="0" smtClean="0">
              <a:latin typeface="Helvetica" panose="020B0604020202020204" pitchFamily="34" charset="0"/>
              <a:cs typeface="Times New Roman" panose="02020603050405020304" pitchFamily="18" charset="0"/>
            </a:rPr>
            <a:t>e  </a:t>
          </a:r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Estudos Legislativos</a:t>
          </a:r>
        </a:p>
      </dgm:t>
    </dgm:pt>
    <dgm:pt modelId="{6A68B568-1110-43ED-B4AB-291AA12CB7F8}" type="parTrans" cxnId="{82B7EAD4-CBB2-4D8B-9FB6-562BD7B98F4D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96FF0391-920D-45F4-8D2A-3A16871EB956}" type="sibTrans" cxnId="{82B7EAD4-CBB2-4D8B-9FB6-562BD7B98F4D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259493E2-7EB6-479A-925C-47C589A76E36}">
      <dgm:prSet phldrT="[Texto]"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Gestão Administrativa e Financeira</a:t>
          </a:r>
        </a:p>
      </dgm:t>
    </dgm:pt>
    <dgm:pt modelId="{1C3EAEE4-2E27-4466-9F49-ADC7C829195B}" type="parTrans" cxnId="{18F173D1-4BA3-4BE5-9FB7-C7222E3D2304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E83FBDB4-9252-4CF0-8342-6EE2005F6502}" type="sibTrans" cxnId="{18F173D1-4BA3-4BE5-9FB7-C7222E3D2304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2D33A46-0010-4FBE-8B17-49CC6F1F5638}">
      <dgm:prSet phldrT="[Texto]"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Fiscalização Ambiental</a:t>
          </a:r>
        </a:p>
      </dgm:t>
    </dgm:pt>
    <dgm:pt modelId="{A67027CB-A0F1-4DEF-8FD4-601CF3078FFB}" type="parTrans" cxnId="{DE626886-A03E-4F1E-AF8B-8D863FE95E6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3E2128D5-0228-4600-B549-0E4487749BA7}" type="sibTrans" cxnId="{DE626886-A03E-4F1E-AF8B-8D863FE95E6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E9D218E7-6ABC-413B-BA0B-34259C1062E2}">
      <dgm:prSet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Proteção dos Recursos Naturais e Educação Ambiental</a:t>
          </a:r>
        </a:p>
      </dgm:t>
    </dgm:pt>
    <dgm:pt modelId="{CA04A8E8-2F56-4028-9280-118CE4F6FF91}" type="parTrans" cxnId="{2F302BAD-795C-4FF4-BB3C-7CD0EA6FDB35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C18F99A-2764-471B-AA78-D5B53A593122}" type="sibTrans" cxnId="{2F302BAD-795C-4FF4-BB3C-7CD0EA6FDB35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09E67A93-46FA-4D05-AD69-B282C90821B2}" type="asst">
      <dgm:prSet custT="1"/>
      <dgm:spPr/>
      <dgm:t>
        <a:bodyPr/>
        <a:lstStyle/>
        <a:p>
          <a:r>
            <a:rPr lang="pt-BR" sz="1100" dirty="0">
              <a:latin typeface="Helvetica" panose="020B0604020202020204" pitchFamily="34" charset="0"/>
              <a:cs typeface="Times New Roman" panose="02020603050405020304" pitchFamily="18" charset="0"/>
            </a:rPr>
            <a:t>Auxiliar de Administração</a:t>
          </a:r>
        </a:p>
      </dgm:t>
    </dgm:pt>
    <dgm:pt modelId="{B933BEDA-EF4F-4C24-B536-21F80A459BE2}" type="parTrans" cxnId="{CC1EFE9D-DDD8-4BE3-BD6F-1E3120E5549A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6398D944-DD98-42C3-AE84-D385D4291CB8}" type="sibTrans" cxnId="{CC1EFE9D-DDD8-4BE3-BD6F-1E3120E5549A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E12F856C-3532-43A4-92FE-4D6B45E4B032}" type="asst">
      <dgm:prSet custT="1"/>
      <dgm:spPr>
        <a:noFill/>
        <a:ln>
          <a:noFill/>
        </a:ln>
      </dgm:spPr>
      <dgm:t>
        <a:bodyPr/>
        <a:lstStyle/>
        <a:p>
          <a:endParaRPr lang="pt-BR" sz="1200" dirty="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6E9D248A-F12B-4D70-9B2D-E429C718721E}" type="parTrans" cxnId="{1111EE39-07C3-408B-B0ED-121D1C198C69}">
      <dgm:prSet/>
      <dgm:spPr>
        <a:ln>
          <a:noFill/>
        </a:ln>
      </dgm:spPr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73C24007-948E-407A-B429-33C685C838CF}" type="sibTrans" cxnId="{1111EE39-07C3-408B-B0ED-121D1C198C69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78C328E8-72B5-4E80-910C-3CB911891A17}" type="asst">
      <dgm:prSet custT="1"/>
      <dgm:spPr/>
      <dgm:t>
        <a:bodyPr/>
        <a:lstStyle/>
        <a:p>
          <a:r>
            <a:rPr lang="pt-BR" sz="1100" dirty="0">
              <a:latin typeface="Helvetica" panose="020B0604020202020204" pitchFamily="34" charset="0"/>
              <a:cs typeface="Times New Roman" panose="02020603050405020304" pitchFamily="18" charset="0"/>
            </a:rPr>
            <a:t>Auxiliar de Gestão de Pessoal</a:t>
          </a:r>
        </a:p>
      </dgm:t>
    </dgm:pt>
    <dgm:pt modelId="{92F1EB18-9C55-4797-B5BF-A25F17ED37E4}" type="parTrans" cxnId="{FB2A85AC-7C7E-497B-8F6E-37474FA556D8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7DAE1DEF-6A4D-47EC-A0F8-603818FFE135}" type="sibTrans" cxnId="{FB2A85AC-7C7E-497B-8F6E-37474FA556D8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41F3489-4872-4925-9BEE-E489F6BBF056}" type="asst">
      <dgm:prSet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Auxiliar de Fiscalização de Atividades Potencialmente Poluidoras e Degradadoras</a:t>
          </a:r>
        </a:p>
      </dgm:t>
    </dgm:pt>
    <dgm:pt modelId="{560747A2-04C8-4FD5-B831-C3FE680F9EE6}" type="parTrans" cxnId="{51EF1ED2-233E-48F8-BB08-72A0BFE37156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E1693E5F-566A-4B7F-A1CE-AA3BBE8FCDB9}" type="sibTrans" cxnId="{51EF1ED2-233E-48F8-BB08-72A0BFE37156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5906B7D-7FBE-49C5-86F0-80879BDDDF05}" type="asst">
      <dgm:prSet custT="1"/>
      <dgm:spPr>
        <a:noFill/>
        <a:ln>
          <a:noFill/>
        </a:ln>
      </dgm:spPr>
      <dgm:t>
        <a:bodyPr/>
        <a:lstStyle/>
        <a:p>
          <a:endParaRPr lang="pt-BR" sz="12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8EF1C371-8500-4095-8F71-F0D83283CB09}" type="sibTrans" cxnId="{A9EC0BCB-2BE9-423F-8ED9-78580CF787B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144F65E-78E5-4A89-9127-AEADAE401978}" type="parTrans" cxnId="{A9EC0BCB-2BE9-423F-8ED9-78580CF787B1}">
      <dgm:prSet/>
      <dgm:spPr>
        <a:ln>
          <a:noFill/>
        </a:ln>
      </dgm:spPr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FEA0AF98-9A39-414A-82A0-C39A0DD794A9}" type="asst">
      <dgm:prSet custT="1"/>
      <dgm:spPr/>
      <dgm:t>
        <a:bodyPr/>
        <a:lstStyle/>
        <a:p>
          <a:pPr algn="ctr"/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Auxiliar de Fiscalização de Recursos Florestais, Faunísticos e </a:t>
          </a:r>
          <a:r>
            <a:rPr lang="pt-BR" sz="1050" dirty="0" smtClean="0">
              <a:latin typeface="Helvetica" panose="020B0604020202020204" pitchFamily="34" charset="0"/>
              <a:cs typeface="Times New Roman" panose="02020603050405020304" pitchFamily="18" charset="0"/>
            </a:rPr>
            <a:t>Pesqueiros</a:t>
          </a:r>
          <a:endParaRPr lang="pt-BR" sz="1050" dirty="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B54CF6B1-6EF8-48EA-BCDE-30B4E1C5BDF9}" type="sibTrans" cxnId="{1091D3AD-0C91-4DBB-90E2-5566703ABD36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2422934-1479-4D79-9B0E-754A2AE729B8}" type="parTrans" cxnId="{1091D3AD-0C91-4DBB-90E2-5566703ABD36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E3FB931-B41A-4AA6-95AA-77582E0854EC}" type="asst">
      <dgm:prSet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Áreas Protegidas e Arborização</a:t>
          </a:r>
        </a:p>
      </dgm:t>
    </dgm:pt>
    <dgm:pt modelId="{8E25BFC9-9F82-438A-96B5-FCF2DB151BA8}" type="parTrans" cxnId="{F1DB7D92-663E-4EC0-9658-7B0F812FE5AC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F7CDA5E-C2B1-4798-8400-AB3EE001507E}" type="sibTrans" cxnId="{F1DB7D92-663E-4EC0-9658-7B0F812FE5AC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F7CFB137-FE5C-4706-B357-822624E10D49}" type="asst">
      <dgm:prSet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Educação Ambiental</a:t>
          </a:r>
        </a:p>
      </dgm:t>
    </dgm:pt>
    <dgm:pt modelId="{74A67931-1BF6-48CF-ABFA-0D9DB961E94E}" type="parTrans" cxnId="{E35FCAC4-C637-42CE-875B-E640AFD3E9CC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9E08126D-5B6E-4CF2-BC2F-0617C11E82DB}" type="sibTrans" cxnId="{E35FCAC4-C637-42CE-875B-E640AFD3E9CC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04E7A0C0-4622-43FA-AB00-4495273EFDE1}">
      <dgm:prSet custT="1"/>
      <dgm:spPr/>
      <dgm:t>
        <a:bodyPr/>
        <a:lstStyle/>
        <a:p>
          <a:r>
            <a:rPr lang="pt-BR" sz="11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Licenciamento Ambiental</a:t>
          </a:r>
        </a:p>
      </dgm:t>
    </dgm:pt>
    <dgm:pt modelId="{61853E47-7DA6-47EF-A47D-78D5CECAEF03}" type="parTrans" cxnId="{3BF5134A-0CB3-4264-90F2-C28243DF932B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EC37D2A-DFF9-4FBF-A3A1-B566C8227365}" type="sibTrans" cxnId="{3BF5134A-0CB3-4264-90F2-C28243DF932B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CB343695-9DDF-47AE-8C40-4BDBA6598001}" type="asst">
      <dgm:prSet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Auxiliar de Licenciamento de Atividades Agropecuárias, Florestais e de Aquicultura e Pesca</a:t>
          </a:r>
        </a:p>
      </dgm:t>
    </dgm:pt>
    <dgm:pt modelId="{C62FEB3E-F5D1-4B54-AA52-C6A4214B1677}" type="parTrans" cxnId="{1C4F70FD-BC74-418B-B332-7D1274093AC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950D2F05-360A-4D82-8171-4360B12FF848}" type="sibTrans" cxnId="{1C4F70FD-BC74-418B-B332-7D1274093AC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47721FC-A560-4BC3-9D26-5A54CC805FCB}" type="asst">
      <dgm:prSet custT="1"/>
      <dgm:spPr/>
      <dgm:t>
        <a:bodyPr/>
        <a:lstStyle/>
        <a:p>
          <a:r>
            <a:rPr lang="pt-BR" sz="1050" dirty="0">
              <a:latin typeface="Helvetica" panose="020B0604020202020204" pitchFamily="34" charset="0"/>
              <a:cs typeface="Times New Roman" panose="02020603050405020304" pitchFamily="18" charset="0"/>
            </a:rPr>
            <a:t>Auxiliar de Licenciamento de Atividades Potencialmente Poluidoras e Degradadoras</a:t>
          </a:r>
        </a:p>
      </dgm:t>
    </dgm:pt>
    <dgm:pt modelId="{472CAEC8-5611-4723-83F9-A5C1C9ADDD87}" type="parTrans" cxnId="{3F863A29-FEB1-41F2-80FE-817E22152760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E7BCD8D4-CB6B-4EEF-9ECF-FF82075B7DAD}" type="sibTrans" cxnId="{3F863A29-FEB1-41F2-80FE-817E22152760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884591E5-6EF9-4DA6-B3AB-9A89AB90AA98}" type="asst">
      <dgm:prSet custT="1"/>
      <dgm:spPr/>
      <dgm:t>
        <a:bodyPr/>
        <a:lstStyle/>
        <a:p>
          <a:r>
            <a:rPr lang="pt-BR" sz="1100" dirty="0">
              <a:latin typeface="Helvetica" panose="020B0604020202020204" pitchFamily="34" charset="0"/>
              <a:cs typeface="Times New Roman" panose="02020603050405020304" pitchFamily="18" charset="0"/>
            </a:rPr>
            <a:t>Assessoria de Tecnologia da Informação e de Geotecnologias</a:t>
          </a:r>
        </a:p>
      </dgm:t>
    </dgm:pt>
    <dgm:pt modelId="{E6721F7D-6E45-411D-A377-11F648C58A15}" type="parTrans" cxnId="{1BF41C2A-7F89-4E76-B97B-FBD5F80B5350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8DF77E53-975C-443E-813E-5EB8637D488D}" type="sibTrans" cxnId="{1BF41C2A-7F89-4E76-B97B-FBD5F80B5350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DB1DC1A3-0B94-4B7C-934B-F7490BB8B203}" type="asst">
      <dgm:prSet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Auxiliar Financeiro e Contábil</a:t>
          </a:r>
        </a:p>
      </dgm:t>
    </dgm:pt>
    <dgm:pt modelId="{FE1CA49F-E289-4D53-8971-ECF306FF451A}" type="parTrans" cxnId="{71A7F57C-E37E-4F00-81CF-2573D9398B3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8E2CFBD6-81CC-42B2-B07E-A2AFF7CD6316}" type="sibTrans" cxnId="{71A7F57C-E37E-4F00-81CF-2573D9398B31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B69ED6B4-F62E-4B86-87E4-EA974A54B50E}" type="asst">
      <dgm:prSet custT="1"/>
      <dgm:spPr/>
      <dgm:t>
        <a:bodyPr/>
        <a:lstStyle/>
        <a:p>
          <a:r>
            <a:rPr lang="pt-BR" sz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Programas e Projetos Ambientais</a:t>
          </a:r>
        </a:p>
      </dgm:t>
    </dgm:pt>
    <dgm:pt modelId="{ECCE0CD0-9B36-44F5-A19E-AEE76E444DED}" type="parTrans" cxnId="{84D4605F-01E1-4AFF-A9D7-37DED905F5B4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2FD7E848-17CC-4B22-8682-CB5851780EDD}" type="sibTrans" cxnId="{84D4605F-01E1-4AFF-A9D7-37DED905F5B4}">
      <dgm:prSet/>
      <dgm:spPr/>
      <dgm:t>
        <a:bodyPr/>
        <a:lstStyle/>
        <a:p>
          <a:endParaRPr lang="pt-BR" sz="2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07E3EE87-39E1-4C50-BA0C-BD6364C9D5E4}" type="asst">
      <dgm:prSet custT="1"/>
      <dgm:spPr>
        <a:ln>
          <a:prstDash val="dash"/>
        </a:ln>
      </dgm:spPr>
      <dgm:t>
        <a:bodyPr/>
        <a:lstStyle/>
        <a:p>
          <a:r>
            <a:rPr lang="pt-BR" sz="1400" dirty="0" smtClean="0">
              <a:latin typeface="Helvetica" panose="020B0604020202020204" pitchFamily="34" charset="0"/>
              <a:cs typeface="Times New Roman" panose="02020603050405020304" pitchFamily="18" charset="0"/>
            </a:rPr>
            <a:t>CMMA</a:t>
          </a:r>
          <a:endParaRPr lang="pt-BR" sz="1400" dirty="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3167E7F2-4742-4F05-9AE9-E446656019CC}" type="parTrans" cxnId="{E3DA1C4C-CC51-4889-9679-68F1A05BE4C1}">
      <dgm:prSet/>
      <dgm:spPr/>
      <dgm:t>
        <a:bodyPr/>
        <a:lstStyle/>
        <a:p>
          <a:endParaRPr lang="pt-BR" sz="1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B68581DF-7783-494B-805A-A79E8DDA35EC}" type="sibTrans" cxnId="{E3DA1C4C-CC51-4889-9679-68F1A05BE4C1}">
      <dgm:prSet/>
      <dgm:spPr/>
      <dgm:t>
        <a:bodyPr/>
        <a:lstStyle/>
        <a:p>
          <a:endParaRPr lang="pt-BR" sz="1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FBF4F2F8-AE0D-4316-B6EA-97AEA5943D3A}" type="asst">
      <dgm:prSet custT="1"/>
      <dgm:spPr>
        <a:ln>
          <a:prstDash val="dash"/>
        </a:ln>
      </dgm:spPr>
      <dgm:t>
        <a:bodyPr/>
        <a:lstStyle/>
        <a:p>
          <a:r>
            <a:rPr lang="pt-BR" sz="1400" dirty="0" smtClean="0">
              <a:latin typeface="Helvetica" panose="020B0604020202020204" pitchFamily="34" charset="0"/>
              <a:cs typeface="Times New Roman" panose="02020603050405020304" pitchFamily="18" charset="0"/>
            </a:rPr>
            <a:t>FUNDO VERDE</a:t>
          </a:r>
          <a:endParaRPr lang="pt-BR" sz="1400" dirty="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FC64B467-0964-460F-8F87-E38235D8F8A2}" type="parTrans" cxnId="{7649EF94-2800-4919-9063-59BEC445D29C}">
      <dgm:prSet/>
      <dgm:spPr/>
      <dgm:t>
        <a:bodyPr/>
        <a:lstStyle/>
        <a:p>
          <a:endParaRPr lang="pt-BR" sz="1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5DAA03EE-C2B9-4CFD-A1A7-6AC6CE5E3221}" type="sibTrans" cxnId="{7649EF94-2800-4919-9063-59BEC445D29C}">
      <dgm:prSet/>
      <dgm:spPr/>
      <dgm:t>
        <a:bodyPr/>
        <a:lstStyle/>
        <a:p>
          <a:endParaRPr lang="pt-BR" sz="1800">
            <a:latin typeface="Helvetica" panose="020B0604020202020204" pitchFamily="34" charset="0"/>
            <a:cs typeface="Times New Roman" panose="02020603050405020304" pitchFamily="18" charset="0"/>
          </a:endParaRPr>
        </a:p>
      </dgm:t>
    </dgm:pt>
    <dgm:pt modelId="{67F865B1-056C-4450-A475-F68B68200AF3}" type="pres">
      <dgm:prSet presAssocID="{4E4E30E5-B55D-4C5E-9CCC-620F83468A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E8241D5-9790-409A-A508-50CEB16F148E}" type="pres">
      <dgm:prSet presAssocID="{012E0CB8-E3B4-4CBD-AE1B-13A600BD21E6}" presName="hierRoot1" presStyleCnt="0">
        <dgm:presLayoutVars>
          <dgm:hierBranch val="init"/>
        </dgm:presLayoutVars>
      </dgm:prSet>
      <dgm:spPr/>
    </dgm:pt>
    <dgm:pt modelId="{3EC4B571-8D53-4B25-9370-A118498801EA}" type="pres">
      <dgm:prSet presAssocID="{012E0CB8-E3B4-4CBD-AE1B-13A600BD21E6}" presName="rootComposite1" presStyleCnt="0"/>
      <dgm:spPr/>
    </dgm:pt>
    <dgm:pt modelId="{A4975D95-2206-4929-A47E-FF0FB3670F9F}" type="pres">
      <dgm:prSet presAssocID="{012E0CB8-E3B4-4CBD-AE1B-13A600BD21E6}" presName="rootText1" presStyleLbl="node0" presStyleIdx="0" presStyleCnt="3" custScaleX="115225" custScaleY="117633" custLinFactY="-20774" custLinFactNeighborX="29886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7641B2-1FAE-4807-9CD3-E91F2E9A38A7}" type="pres">
      <dgm:prSet presAssocID="{012E0CB8-E3B4-4CBD-AE1B-13A600BD21E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646CD9D-C770-45EC-9341-4FD4CDEAC1A3}" type="pres">
      <dgm:prSet presAssocID="{012E0CB8-E3B4-4CBD-AE1B-13A600BD21E6}" presName="hierChild2" presStyleCnt="0"/>
      <dgm:spPr/>
    </dgm:pt>
    <dgm:pt modelId="{916243A1-F621-45F9-9F16-B647DD122449}" type="pres">
      <dgm:prSet presAssocID="{1C3EAEE4-2E27-4466-9F49-ADC7C829195B}" presName="Name37" presStyleLbl="parChTrans1D2" presStyleIdx="0" presStyleCnt="7"/>
      <dgm:spPr/>
      <dgm:t>
        <a:bodyPr/>
        <a:lstStyle/>
        <a:p>
          <a:endParaRPr lang="pt-BR"/>
        </a:p>
      </dgm:t>
    </dgm:pt>
    <dgm:pt modelId="{7AF33A3B-EC3C-431E-8DD8-5C265FCFFAE2}" type="pres">
      <dgm:prSet presAssocID="{259493E2-7EB6-479A-925C-47C589A76E36}" presName="hierRoot2" presStyleCnt="0">
        <dgm:presLayoutVars>
          <dgm:hierBranch val="init"/>
        </dgm:presLayoutVars>
      </dgm:prSet>
      <dgm:spPr/>
    </dgm:pt>
    <dgm:pt modelId="{B9340CCC-8B7A-49F0-BC31-0E44B5201823}" type="pres">
      <dgm:prSet presAssocID="{259493E2-7EB6-479A-925C-47C589A76E36}" presName="rootComposite" presStyleCnt="0"/>
      <dgm:spPr/>
    </dgm:pt>
    <dgm:pt modelId="{9D0F2206-EC80-4B41-A9D1-542AAF419BA6}" type="pres">
      <dgm:prSet presAssocID="{259493E2-7EB6-479A-925C-47C589A76E36}" presName="rootText" presStyleLbl="node2" presStyleIdx="0" presStyleCnt="4" custScaleX="115225" custScaleY="117633" custLinFactX="25072" custLinFactY="-2398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ADBB40-C529-42F1-8D08-081D26C1807B}" type="pres">
      <dgm:prSet presAssocID="{259493E2-7EB6-479A-925C-47C589A76E36}" presName="rootConnector" presStyleLbl="node2" presStyleIdx="0" presStyleCnt="4"/>
      <dgm:spPr/>
      <dgm:t>
        <a:bodyPr/>
        <a:lstStyle/>
        <a:p>
          <a:endParaRPr lang="pt-BR"/>
        </a:p>
      </dgm:t>
    </dgm:pt>
    <dgm:pt modelId="{BE4494D6-0AEF-40D8-9235-416E44A35BEF}" type="pres">
      <dgm:prSet presAssocID="{259493E2-7EB6-479A-925C-47C589A76E36}" presName="hierChild4" presStyleCnt="0"/>
      <dgm:spPr/>
    </dgm:pt>
    <dgm:pt modelId="{111BD12D-70C8-403E-8581-2C73426516EF}" type="pres">
      <dgm:prSet presAssocID="{259493E2-7EB6-479A-925C-47C589A76E36}" presName="hierChild5" presStyleCnt="0"/>
      <dgm:spPr/>
    </dgm:pt>
    <dgm:pt modelId="{8F4C9DDE-2536-461B-A902-431478FF492C}" type="pres">
      <dgm:prSet presAssocID="{B933BEDA-EF4F-4C24-B536-21F80A459BE2}" presName="Name111" presStyleLbl="parChTrans1D3" presStyleIdx="0" presStyleCnt="11"/>
      <dgm:spPr/>
      <dgm:t>
        <a:bodyPr/>
        <a:lstStyle/>
        <a:p>
          <a:endParaRPr lang="pt-BR"/>
        </a:p>
      </dgm:t>
    </dgm:pt>
    <dgm:pt modelId="{201B8116-2F4A-4382-98D0-52B9B0A7D712}" type="pres">
      <dgm:prSet presAssocID="{09E67A93-46FA-4D05-AD69-B282C90821B2}" presName="hierRoot3" presStyleCnt="0">
        <dgm:presLayoutVars>
          <dgm:hierBranch val="init"/>
        </dgm:presLayoutVars>
      </dgm:prSet>
      <dgm:spPr/>
    </dgm:pt>
    <dgm:pt modelId="{888EC535-56FC-4F6A-A5AA-1886541119A6}" type="pres">
      <dgm:prSet presAssocID="{09E67A93-46FA-4D05-AD69-B282C90821B2}" presName="rootComposite3" presStyleCnt="0"/>
      <dgm:spPr/>
    </dgm:pt>
    <dgm:pt modelId="{2CDE55B1-AF3A-4803-B2B7-28F2E914B2DA}" type="pres">
      <dgm:prSet presAssocID="{09E67A93-46FA-4D05-AD69-B282C90821B2}" presName="rootText3" presStyleLbl="asst2" presStyleIdx="0" presStyleCnt="11" custScaleX="115225" custScaleY="117633" custLinFactX="100000" custLinFactY="-19236" custLinFactNeighborX="164983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443930-7177-40B2-99FC-2FC8D613F5DC}" type="pres">
      <dgm:prSet presAssocID="{09E67A93-46FA-4D05-AD69-B282C90821B2}" presName="rootConnector3" presStyleLbl="asst2" presStyleIdx="0" presStyleCnt="11"/>
      <dgm:spPr/>
      <dgm:t>
        <a:bodyPr/>
        <a:lstStyle/>
        <a:p>
          <a:endParaRPr lang="pt-BR"/>
        </a:p>
      </dgm:t>
    </dgm:pt>
    <dgm:pt modelId="{F1E4234E-1CBB-499F-B6B4-043926D03BD8}" type="pres">
      <dgm:prSet presAssocID="{09E67A93-46FA-4D05-AD69-B282C90821B2}" presName="hierChild6" presStyleCnt="0"/>
      <dgm:spPr/>
    </dgm:pt>
    <dgm:pt modelId="{C9223899-EACF-44A8-8395-670E2EAC09F0}" type="pres">
      <dgm:prSet presAssocID="{09E67A93-46FA-4D05-AD69-B282C90821B2}" presName="hierChild7" presStyleCnt="0"/>
      <dgm:spPr/>
    </dgm:pt>
    <dgm:pt modelId="{4316BEB9-F75E-4D77-8FA1-20EE4AD83A26}" type="pres">
      <dgm:prSet presAssocID="{92F1EB18-9C55-4797-B5BF-A25F17ED37E4}" presName="Name111" presStyleLbl="parChTrans1D3" presStyleIdx="1" presStyleCnt="11"/>
      <dgm:spPr/>
      <dgm:t>
        <a:bodyPr/>
        <a:lstStyle/>
        <a:p>
          <a:endParaRPr lang="pt-BR"/>
        </a:p>
      </dgm:t>
    </dgm:pt>
    <dgm:pt modelId="{44966DA6-E6F5-40D2-87F8-184E5A6D72A1}" type="pres">
      <dgm:prSet presAssocID="{78C328E8-72B5-4E80-910C-3CB911891A17}" presName="hierRoot3" presStyleCnt="0">
        <dgm:presLayoutVars>
          <dgm:hierBranch val="init"/>
        </dgm:presLayoutVars>
      </dgm:prSet>
      <dgm:spPr/>
    </dgm:pt>
    <dgm:pt modelId="{9E2CF5B7-5ED3-4F50-AD9E-E56D5AC00035}" type="pres">
      <dgm:prSet presAssocID="{78C328E8-72B5-4E80-910C-3CB911891A17}" presName="rootComposite3" presStyleCnt="0"/>
      <dgm:spPr/>
    </dgm:pt>
    <dgm:pt modelId="{730D1537-B8A2-497C-856A-EB795B9AB02A}" type="pres">
      <dgm:prSet presAssocID="{78C328E8-72B5-4E80-910C-3CB911891A17}" presName="rootText3" presStyleLbl="asst2" presStyleIdx="1" presStyleCnt="11" custScaleX="115225" custScaleY="117633" custLinFactX="28982" custLinFactNeighborX="100000" custLinFactNeighborY="1447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8F22BB-4E40-409F-BC25-ED9A0AF2ECA8}" type="pres">
      <dgm:prSet presAssocID="{78C328E8-72B5-4E80-910C-3CB911891A17}" presName="rootConnector3" presStyleLbl="asst2" presStyleIdx="1" presStyleCnt="11"/>
      <dgm:spPr/>
      <dgm:t>
        <a:bodyPr/>
        <a:lstStyle/>
        <a:p>
          <a:endParaRPr lang="pt-BR"/>
        </a:p>
      </dgm:t>
    </dgm:pt>
    <dgm:pt modelId="{6505896A-22A6-4025-B704-443F0A871D14}" type="pres">
      <dgm:prSet presAssocID="{78C328E8-72B5-4E80-910C-3CB911891A17}" presName="hierChild6" presStyleCnt="0"/>
      <dgm:spPr/>
    </dgm:pt>
    <dgm:pt modelId="{B5ACACAC-B96B-4084-A716-148E8468CB9D}" type="pres">
      <dgm:prSet presAssocID="{78C328E8-72B5-4E80-910C-3CB911891A17}" presName="hierChild7" presStyleCnt="0"/>
      <dgm:spPr/>
    </dgm:pt>
    <dgm:pt modelId="{2590D071-4980-45F0-90E1-DD8B565F0B58}" type="pres">
      <dgm:prSet presAssocID="{FE1CA49F-E289-4D53-8971-ECF306FF451A}" presName="Name111" presStyleLbl="parChTrans1D3" presStyleIdx="2" presStyleCnt="11"/>
      <dgm:spPr/>
      <dgm:t>
        <a:bodyPr/>
        <a:lstStyle/>
        <a:p>
          <a:endParaRPr lang="pt-BR"/>
        </a:p>
      </dgm:t>
    </dgm:pt>
    <dgm:pt modelId="{0A2923BF-A850-4FED-A0A1-7D78F03B5634}" type="pres">
      <dgm:prSet presAssocID="{DB1DC1A3-0B94-4B7C-934B-F7490BB8B203}" presName="hierRoot3" presStyleCnt="0">
        <dgm:presLayoutVars>
          <dgm:hierBranch val="init"/>
        </dgm:presLayoutVars>
      </dgm:prSet>
      <dgm:spPr/>
    </dgm:pt>
    <dgm:pt modelId="{E099F797-0FA8-411A-ABFD-FD81277344CA}" type="pres">
      <dgm:prSet presAssocID="{DB1DC1A3-0B94-4B7C-934B-F7490BB8B203}" presName="rootComposite3" presStyleCnt="0"/>
      <dgm:spPr/>
    </dgm:pt>
    <dgm:pt modelId="{CFF35EE8-7879-4DB4-BAA3-3C64EBB98800}" type="pres">
      <dgm:prSet presAssocID="{DB1DC1A3-0B94-4B7C-934B-F7490BB8B203}" presName="rootText3" presStyleLbl="asst2" presStyleIdx="2" presStyleCnt="11" custScaleX="115225" custScaleY="117633" custLinFactX="100000" custLinFactNeighborX="165574" custLinFactNeighborY="-62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3BF92B-FE8C-4DDD-B6F9-A10888EC0E16}" type="pres">
      <dgm:prSet presAssocID="{DB1DC1A3-0B94-4B7C-934B-F7490BB8B203}" presName="rootConnector3" presStyleLbl="asst2" presStyleIdx="2" presStyleCnt="11"/>
      <dgm:spPr/>
      <dgm:t>
        <a:bodyPr/>
        <a:lstStyle/>
        <a:p>
          <a:endParaRPr lang="pt-BR"/>
        </a:p>
      </dgm:t>
    </dgm:pt>
    <dgm:pt modelId="{5B4E7D6B-C4A2-467D-8872-90B54816D102}" type="pres">
      <dgm:prSet presAssocID="{DB1DC1A3-0B94-4B7C-934B-F7490BB8B203}" presName="hierChild6" presStyleCnt="0"/>
      <dgm:spPr/>
    </dgm:pt>
    <dgm:pt modelId="{95DF6388-7D0C-43B1-AA28-78725A933807}" type="pres">
      <dgm:prSet presAssocID="{DB1DC1A3-0B94-4B7C-934B-F7490BB8B203}" presName="hierChild7" presStyleCnt="0"/>
      <dgm:spPr/>
    </dgm:pt>
    <dgm:pt modelId="{F396C3FD-ECEB-4B11-AB83-D77EC31FEE6E}" type="pres">
      <dgm:prSet presAssocID="{A67027CB-A0F1-4DEF-8FD4-601CF3078FFB}" presName="Name37" presStyleLbl="parChTrans1D2" presStyleIdx="1" presStyleCnt="7"/>
      <dgm:spPr/>
      <dgm:t>
        <a:bodyPr/>
        <a:lstStyle/>
        <a:p>
          <a:endParaRPr lang="pt-BR"/>
        </a:p>
      </dgm:t>
    </dgm:pt>
    <dgm:pt modelId="{9885A097-BD4E-4E37-88D2-FA61902ABFC0}" type="pres">
      <dgm:prSet presAssocID="{C2D33A46-0010-4FBE-8B17-49CC6F1F5638}" presName="hierRoot2" presStyleCnt="0">
        <dgm:presLayoutVars>
          <dgm:hierBranch val="init"/>
        </dgm:presLayoutVars>
      </dgm:prSet>
      <dgm:spPr/>
    </dgm:pt>
    <dgm:pt modelId="{8D055DE1-46AB-4357-A45D-70A8CFF644BE}" type="pres">
      <dgm:prSet presAssocID="{C2D33A46-0010-4FBE-8B17-49CC6F1F5638}" presName="rootComposite" presStyleCnt="0"/>
      <dgm:spPr/>
    </dgm:pt>
    <dgm:pt modelId="{0EBB854B-6FCF-4BB7-AEA2-9AC7A9864234}" type="pres">
      <dgm:prSet presAssocID="{C2D33A46-0010-4FBE-8B17-49CC6F1F5638}" presName="rootText" presStyleLbl="node2" presStyleIdx="1" presStyleCnt="4" custScaleX="115225" custScaleY="117633" custLinFactY="-22658" custLinFactNeighborX="51855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978221-FA56-44AD-A00D-941DCC3E57CE}" type="pres">
      <dgm:prSet presAssocID="{C2D33A46-0010-4FBE-8B17-49CC6F1F5638}" presName="rootConnector" presStyleLbl="node2" presStyleIdx="1" presStyleCnt="4"/>
      <dgm:spPr/>
      <dgm:t>
        <a:bodyPr/>
        <a:lstStyle/>
        <a:p>
          <a:endParaRPr lang="pt-BR"/>
        </a:p>
      </dgm:t>
    </dgm:pt>
    <dgm:pt modelId="{0348B632-9C28-4C23-B37C-7BF0BB77B567}" type="pres">
      <dgm:prSet presAssocID="{C2D33A46-0010-4FBE-8B17-49CC6F1F5638}" presName="hierChild4" presStyleCnt="0"/>
      <dgm:spPr/>
    </dgm:pt>
    <dgm:pt modelId="{3912152D-7ABF-4801-8F97-348CB4D450E4}" type="pres">
      <dgm:prSet presAssocID="{C2D33A46-0010-4FBE-8B17-49CC6F1F5638}" presName="hierChild5" presStyleCnt="0"/>
      <dgm:spPr/>
    </dgm:pt>
    <dgm:pt modelId="{9E9C676B-A888-4ADF-AA5D-0AF5715B244F}" type="pres">
      <dgm:prSet presAssocID="{C2422934-1479-4D79-9B0E-754A2AE729B8}" presName="Name111" presStyleLbl="parChTrans1D3" presStyleIdx="3" presStyleCnt="11"/>
      <dgm:spPr/>
      <dgm:t>
        <a:bodyPr/>
        <a:lstStyle/>
        <a:p>
          <a:endParaRPr lang="pt-BR"/>
        </a:p>
      </dgm:t>
    </dgm:pt>
    <dgm:pt modelId="{B2393CFB-94A7-42FB-9FCD-FC60CD9E2A3A}" type="pres">
      <dgm:prSet presAssocID="{FEA0AF98-9A39-414A-82A0-C39A0DD794A9}" presName="hierRoot3" presStyleCnt="0">
        <dgm:presLayoutVars>
          <dgm:hierBranch val="init"/>
        </dgm:presLayoutVars>
      </dgm:prSet>
      <dgm:spPr/>
    </dgm:pt>
    <dgm:pt modelId="{A4F1D0FB-0C14-43DC-ACAC-313700FE2F55}" type="pres">
      <dgm:prSet presAssocID="{FEA0AF98-9A39-414A-82A0-C39A0DD794A9}" presName="rootComposite3" presStyleCnt="0"/>
      <dgm:spPr/>
    </dgm:pt>
    <dgm:pt modelId="{9C462C1C-F310-4E6D-B2BD-2840B710367A}" type="pres">
      <dgm:prSet presAssocID="{FEA0AF98-9A39-414A-82A0-C39A0DD794A9}" presName="rootText3" presStyleLbl="asst2" presStyleIdx="3" presStyleCnt="11" custScaleX="115225" custScaleY="130150" custLinFactX="89303" custLinFactY="-19767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DA8CA0-80D1-4A37-A904-E3C19AD7435B}" type="pres">
      <dgm:prSet presAssocID="{FEA0AF98-9A39-414A-82A0-C39A0DD794A9}" presName="rootConnector3" presStyleLbl="asst2" presStyleIdx="3" presStyleCnt="11"/>
      <dgm:spPr/>
      <dgm:t>
        <a:bodyPr/>
        <a:lstStyle/>
        <a:p>
          <a:endParaRPr lang="pt-BR"/>
        </a:p>
      </dgm:t>
    </dgm:pt>
    <dgm:pt modelId="{A6DB7782-0EE7-46E0-921E-1E4D10A69E66}" type="pres">
      <dgm:prSet presAssocID="{FEA0AF98-9A39-414A-82A0-C39A0DD794A9}" presName="hierChild6" presStyleCnt="0"/>
      <dgm:spPr/>
    </dgm:pt>
    <dgm:pt modelId="{5EEC85FA-2B6A-4882-937A-0C87133E8C6F}" type="pres">
      <dgm:prSet presAssocID="{FEA0AF98-9A39-414A-82A0-C39A0DD794A9}" presName="hierChild7" presStyleCnt="0"/>
      <dgm:spPr/>
    </dgm:pt>
    <dgm:pt modelId="{EE9C133E-E083-4E74-BB31-1D2B299A7B4C}" type="pres">
      <dgm:prSet presAssocID="{D144F65E-78E5-4A89-9127-AEADAE401978}" presName="Name111" presStyleLbl="parChTrans1D3" presStyleIdx="4" presStyleCnt="11"/>
      <dgm:spPr/>
      <dgm:t>
        <a:bodyPr/>
        <a:lstStyle/>
        <a:p>
          <a:endParaRPr lang="pt-BR"/>
        </a:p>
      </dgm:t>
    </dgm:pt>
    <dgm:pt modelId="{8468C886-C88D-45B1-B90A-7E95C40C9D49}" type="pres">
      <dgm:prSet presAssocID="{D5906B7D-7FBE-49C5-86F0-80879BDDDF05}" presName="hierRoot3" presStyleCnt="0">
        <dgm:presLayoutVars>
          <dgm:hierBranch val="init"/>
        </dgm:presLayoutVars>
      </dgm:prSet>
      <dgm:spPr/>
    </dgm:pt>
    <dgm:pt modelId="{8300E6EF-8899-48D5-B129-237206452A76}" type="pres">
      <dgm:prSet presAssocID="{D5906B7D-7FBE-49C5-86F0-80879BDDDF05}" presName="rootComposite3" presStyleCnt="0"/>
      <dgm:spPr/>
    </dgm:pt>
    <dgm:pt modelId="{49E35F52-8977-4A59-940A-16E83AAB8A71}" type="pres">
      <dgm:prSet presAssocID="{D5906B7D-7FBE-49C5-86F0-80879BDDDF05}" presName="rootText3" presStyleLbl="asst2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797DC2-0D9C-4922-A807-53225F1A19E3}" type="pres">
      <dgm:prSet presAssocID="{D5906B7D-7FBE-49C5-86F0-80879BDDDF05}" presName="rootConnector3" presStyleLbl="asst2" presStyleIdx="4" presStyleCnt="11"/>
      <dgm:spPr/>
      <dgm:t>
        <a:bodyPr/>
        <a:lstStyle/>
        <a:p>
          <a:endParaRPr lang="pt-BR"/>
        </a:p>
      </dgm:t>
    </dgm:pt>
    <dgm:pt modelId="{1DD0D4F4-EA54-470E-8CF7-D03656CFE859}" type="pres">
      <dgm:prSet presAssocID="{D5906B7D-7FBE-49C5-86F0-80879BDDDF05}" presName="hierChild6" presStyleCnt="0"/>
      <dgm:spPr/>
    </dgm:pt>
    <dgm:pt modelId="{79DCC955-283E-4570-886D-626F040872F6}" type="pres">
      <dgm:prSet presAssocID="{D5906B7D-7FBE-49C5-86F0-80879BDDDF05}" presName="hierChild7" presStyleCnt="0"/>
      <dgm:spPr/>
    </dgm:pt>
    <dgm:pt modelId="{56577892-DA54-4A0A-94FA-8EBBEC0B3347}" type="pres">
      <dgm:prSet presAssocID="{560747A2-04C8-4FD5-B831-C3FE680F9EE6}" presName="Name111" presStyleLbl="parChTrans1D3" presStyleIdx="5" presStyleCnt="11"/>
      <dgm:spPr/>
      <dgm:t>
        <a:bodyPr/>
        <a:lstStyle/>
        <a:p>
          <a:endParaRPr lang="pt-BR"/>
        </a:p>
      </dgm:t>
    </dgm:pt>
    <dgm:pt modelId="{E2BAEFDA-219B-41C8-969B-B66ED42732CC}" type="pres">
      <dgm:prSet presAssocID="{C41F3489-4872-4925-9BEE-E489F6BBF056}" presName="hierRoot3" presStyleCnt="0">
        <dgm:presLayoutVars>
          <dgm:hierBranch val="init"/>
        </dgm:presLayoutVars>
      </dgm:prSet>
      <dgm:spPr/>
    </dgm:pt>
    <dgm:pt modelId="{68C75863-9B30-4FAD-BA5B-428463AD413D}" type="pres">
      <dgm:prSet presAssocID="{C41F3489-4872-4925-9BEE-E489F6BBF056}" presName="rootComposite3" presStyleCnt="0"/>
      <dgm:spPr/>
    </dgm:pt>
    <dgm:pt modelId="{CD8D5B52-D5D2-404A-B873-23477038128E}" type="pres">
      <dgm:prSet presAssocID="{C41F3489-4872-4925-9BEE-E489F6BBF056}" presName="rootText3" presStyleLbl="asst2" presStyleIdx="5" presStyleCnt="11" custScaleX="115225" custScaleY="149303" custLinFactX="87801" custLinFactY="-39803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9E8FB7-4099-4AD2-B4A6-C495EF9B9CFF}" type="pres">
      <dgm:prSet presAssocID="{C41F3489-4872-4925-9BEE-E489F6BBF056}" presName="rootConnector3" presStyleLbl="asst2" presStyleIdx="5" presStyleCnt="11"/>
      <dgm:spPr/>
      <dgm:t>
        <a:bodyPr/>
        <a:lstStyle/>
        <a:p>
          <a:endParaRPr lang="pt-BR"/>
        </a:p>
      </dgm:t>
    </dgm:pt>
    <dgm:pt modelId="{DF9FC95A-6EC3-46AB-8801-93E38802BB22}" type="pres">
      <dgm:prSet presAssocID="{C41F3489-4872-4925-9BEE-E489F6BBF056}" presName="hierChild6" presStyleCnt="0"/>
      <dgm:spPr/>
    </dgm:pt>
    <dgm:pt modelId="{8C62FCB5-4991-44DB-8095-D49BEEE57017}" type="pres">
      <dgm:prSet presAssocID="{C41F3489-4872-4925-9BEE-E489F6BBF056}" presName="hierChild7" presStyleCnt="0"/>
      <dgm:spPr/>
    </dgm:pt>
    <dgm:pt modelId="{E0102786-A1B3-48DB-8737-788FCB739A67}" type="pres">
      <dgm:prSet presAssocID="{CA04A8E8-2F56-4028-9280-118CE4F6FF91}" presName="Name37" presStyleLbl="parChTrans1D2" presStyleIdx="2" presStyleCnt="7"/>
      <dgm:spPr/>
      <dgm:t>
        <a:bodyPr/>
        <a:lstStyle/>
        <a:p>
          <a:endParaRPr lang="pt-BR"/>
        </a:p>
      </dgm:t>
    </dgm:pt>
    <dgm:pt modelId="{8E7092EE-A291-4A5C-A6B2-3E145ACBC405}" type="pres">
      <dgm:prSet presAssocID="{E9D218E7-6ABC-413B-BA0B-34259C1062E2}" presName="hierRoot2" presStyleCnt="0">
        <dgm:presLayoutVars>
          <dgm:hierBranch val="init"/>
        </dgm:presLayoutVars>
      </dgm:prSet>
      <dgm:spPr/>
    </dgm:pt>
    <dgm:pt modelId="{CB32A180-FD57-4E97-A22B-78CFD1A2F68F}" type="pres">
      <dgm:prSet presAssocID="{E9D218E7-6ABC-413B-BA0B-34259C1062E2}" presName="rootComposite" presStyleCnt="0"/>
      <dgm:spPr/>
    </dgm:pt>
    <dgm:pt modelId="{EEE7D234-7F24-4B4E-A47E-A0703A3CAB66}" type="pres">
      <dgm:prSet presAssocID="{E9D218E7-6ABC-413B-BA0B-34259C1062E2}" presName="rootText" presStyleLbl="node2" presStyleIdx="2" presStyleCnt="4" custScaleX="129375" custScaleY="157497" custLinFactY="-22658" custLinFactNeighborX="-16398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F4A9FA-14D5-4781-9442-6F0D5B331DB5}" type="pres">
      <dgm:prSet presAssocID="{E9D218E7-6ABC-413B-BA0B-34259C1062E2}" presName="rootConnector" presStyleLbl="node2" presStyleIdx="2" presStyleCnt="4"/>
      <dgm:spPr/>
      <dgm:t>
        <a:bodyPr/>
        <a:lstStyle/>
        <a:p>
          <a:endParaRPr lang="pt-BR"/>
        </a:p>
      </dgm:t>
    </dgm:pt>
    <dgm:pt modelId="{75FE5CC3-7264-40D2-B2BE-29B09C5CF0A2}" type="pres">
      <dgm:prSet presAssocID="{E9D218E7-6ABC-413B-BA0B-34259C1062E2}" presName="hierChild4" presStyleCnt="0"/>
      <dgm:spPr/>
    </dgm:pt>
    <dgm:pt modelId="{FE11FF8D-D845-4F87-96B5-BF9D17A9C3BC}" type="pres">
      <dgm:prSet presAssocID="{E9D218E7-6ABC-413B-BA0B-34259C1062E2}" presName="hierChild5" presStyleCnt="0"/>
      <dgm:spPr/>
    </dgm:pt>
    <dgm:pt modelId="{93F244D5-D990-4888-A2AC-6E687F7CE62D}" type="pres">
      <dgm:prSet presAssocID="{8E25BFC9-9F82-438A-96B5-FCF2DB151BA8}" presName="Name111" presStyleLbl="parChTrans1D3" presStyleIdx="6" presStyleCnt="11"/>
      <dgm:spPr/>
      <dgm:t>
        <a:bodyPr/>
        <a:lstStyle/>
        <a:p>
          <a:endParaRPr lang="pt-BR"/>
        </a:p>
      </dgm:t>
    </dgm:pt>
    <dgm:pt modelId="{89EA9AAB-C058-40CA-B216-FD580FF1593A}" type="pres">
      <dgm:prSet presAssocID="{CE3FB931-B41A-4AA6-95AA-77582E0854EC}" presName="hierRoot3" presStyleCnt="0">
        <dgm:presLayoutVars>
          <dgm:hierBranch val="init"/>
        </dgm:presLayoutVars>
      </dgm:prSet>
      <dgm:spPr/>
    </dgm:pt>
    <dgm:pt modelId="{2B3835F1-8241-42F1-BC70-234955F800CE}" type="pres">
      <dgm:prSet presAssocID="{CE3FB931-B41A-4AA6-95AA-77582E0854EC}" presName="rootComposite3" presStyleCnt="0"/>
      <dgm:spPr/>
    </dgm:pt>
    <dgm:pt modelId="{248EC540-DF52-486C-AAC7-570DE9F76D67}" type="pres">
      <dgm:prSet presAssocID="{CE3FB931-B41A-4AA6-95AA-77582E0854EC}" presName="rootText3" presStyleLbl="asst2" presStyleIdx="6" presStyleCnt="11" custScaleX="115225" custScaleY="137367" custLinFactX="25535" custLinFactY="-21337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85ADF13-EF4E-4779-ABF0-0D90C0C3797F}" type="pres">
      <dgm:prSet presAssocID="{CE3FB931-B41A-4AA6-95AA-77582E0854EC}" presName="rootConnector3" presStyleLbl="asst2" presStyleIdx="6" presStyleCnt="11"/>
      <dgm:spPr/>
      <dgm:t>
        <a:bodyPr/>
        <a:lstStyle/>
        <a:p>
          <a:endParaRPr lang="pt-BR"/>
        </a:p>
      </dgm:t>
    </dgm:pt>
    <dgm:pt modelId="{DD665F26-FCA6-4B83-95EF-CD9C383E4582}" type="pres">
      <dgm:prSet presAssocID="{CE3FB931-B41A-4AA6-95AA-77582E0854EC}" presName="hierChild6" presStyleCnt="0"/>
      <dgm:spPr/>
    </dgm:pt>
    <dgm:pt modelId="{1939F4E6-88A5-4270-B757-671FB4299EA8}" type="pres">
      <dgm:prSet presAssocID="{CE3FB931-B41A-4AA6-95AA-77582E0854EC}" presName="hierChild7" presStyleCnt="0"/>
      <dgm:spPr/>
    </dgm:pt>
    <dgm:pt modelId="{7EA2CCC3-8B7C-4EF5-8776-2B087943CAD3}" type="pres">
      <dgm:prSet presAssocID="{74A67931-1BF6-48CF-ABFA-0D9DB961E94E}" presName="Name111" presStyleLbl="parChTrans1D3" presStyleIdx="7" presStyleCnt="11"/>
      <dgm:spPr/>
      <dgm:t>
        <a:bodyPr/>
        <a:lstStyle/>
        <a:p>
          <a:endParaRPr lang="pt-BR"/>
        </a:p>
      </dgm:t>
    </dgm:pt>
    <dgm:pt modelId="{F127EBBC-5DDC-40BC-A7BC-346113138B31}" type="pres">
      <dgm:prSet presAssocID="{F7CFB137-FE5C-4706-B357-822624E10D49}" presName="hierRoot3" presStyleCnt="0">
        <dgm:presLayoutVars>
          <dgm:hierBranch val="init"/>
        </dgm:presLayoutVars>
      </dgm:prSet>
      <dgm:spPr/>
    </dgm:pt>
    <dgm:pt modelId="{A00C13AD-A058-4907-A211-44B61A03EC75}" type="pres">
      <dgm:prSet presAssocID="{F7CFB137-FE5C-4706-B357-822624E10D49}" presName="rootComposite3" presStyleCnt="0"/>
      <dgm:spPr/>
    </dgm:pt>
    <dgm:pt modelId="{D0F832B4-E922-4D97-A9AC-E77C2A1A5126}" type="pres">
      <dgm:prSet presAssocID="{F7CFB137-FE5C-4706-B357-822624E10D49}" presName="rootText3" presStyleLbl="asst2" presStyleIdx="7" presStyleCnt="11" custScaleX="115225" custScaleY="117633" custLinFactNeighborX="-10366" custLinFactNeighborY="217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884A03-E8D8-490F-BFE9-35949A786C5F}" type="pres">
      <dgm:prSet presAssocID="{F7CFB137-FE5C-4706-B357-822624E10D49}" presName="rootConnector3" presStyleLbl="asst2" presStyleIdx="7" presStyleCnt="11"/>
      <dgm:spPr/>
      <dgm:t>
        <a:bodyPr/>
        <a:lstStyle/>
        <a:p>
          <a:endParaRPr lang="pt-BR"/>
        </a:p>
      </dgm:t>
    </dgm:pt>
    <dgm:pt modelId="{4CCE293F-E3C9-4F32-A204-C9AD75F425DF}" type="pres">
      <dgm:prSet presAssocID="{F7CFB137-FE5C-4706-B357-822624E10D49}" presName="hierChild6" presStyleCnt="0"/>
      <dgm:spPr/>
    </dgm:pt>
    <dgm:pt modelId="{117D2A84-416D-4B14-AA35-EC2C089E7D1A}" type="pres">
      <dgm:prSet presAssocID="{F7CFB137-FE5C-4706-B357-822624E10D49}" presName="hierChild7" presStyleCnt="0"/>
      <dgm:spPr/>
    </dgm:pt>
    <dgm:pt modelId="{98267622-AADD-43AF-A478-741B983A0CE5}" type="pres">
      <dgm:prSet presAssocID="{ECCE0CD0-9B36-44F5-A19E-AEE76E444DED}" presName="Name111" presStyleLbl="parChTrans1D3" presStyleIdx="8" presStyleCnt="11"/>
      <dgm:spPr/>
      <dgm:t>
        <a:bodyPr/>
        <a:lstStyle/>
        <a:p>
          <a:endParaRPr lang="pt-BR"/>
        </a:p>
      </dgm:t>
    </dgm:pt>
    <dgm:pt modelId="{9A5C6173-F9A1-4876-BB05-DBDC210E0B22}" type="pres">
      <dgm:prSet presAssocID="{B69ED6B4-F62E-4B86-87E4-EA974A54B50E}" presName="hierRoot3" presStyleCnt="0">
        <dgm:presLayoutVars>
          <dgm:hierBranch val="init"/>
        </dgm:presLayoutVars>
      </dgm:prSet>
      <dgm:spPr/>
    </dgm:pt>
    <dgm:pt modelId="{D0A44EF5-BC44-4EF8-8B43-026ABD73A9DD}" type="pres">
      <dgm:prSet presAssocID="{B69ED6B4-F62E-4B86-87E4-EA974A54B50E}" presName="rootComposite3" presStyleCnt="0"/>
      <dgm:spPr/>
    </dgm:pt>
    <dgm:pt modelId="{EC5C46D4-6E0B-476A-AF1F-D90AB9F28FD6}" type="pres">
      <dgm:prSet presAssocID="{B69ED6B4-F62E-4B86-87E4-EA974A54B50E}" presName="rootText3" presStyleLbl="asst2" presStyleIdx="8" presStyleCnt="11" custScaleX="115225" custScaleY="144012" custLinFactX="24897" custLinFactNeighborX="100000" custLinFactNeighborY="-183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9CB95E-CDC4-4AD7-ADFA-1B12E24DF637}" type="pres">
      <dgm:prSet presAssocID="{B69ED6B4-F62E-4B86-87E4-EA974A54B50E}" presName="rootConnector3" presStyleLbl="asst2" presStyleIdx="8" presStyleCnt="11"/>
      <dgm:spPr/>
      <dgm:t>
        <a:bodyPr/>
        <a:lstStyle/>
        <a:p>
          <a:endParaRPr lang="pt-BR"/>
        </a:p>
      </dgm:t>
    </dgm:pt>
    <dgm:pt modelId="{05CE358A-7711-4C50-A8FD-3267136DA238}" type="pres">
      <dgm:prSet presAssocID="{B69ED6B4-F62E-4B86-87E4-EA974A54B50E}" presName="hierChild6" presStyleCnt="0"/>
      <dgm:spPr/>
    </dgm:pt>
    <dgm:pt modelId="{ECE727AC-B6B5-4C1E-B7AB-16E93DEFA0BF}" type="pres">
      <dgm:prSet presAssocID="{B69ED6B4-F62E-4B86-87E4-EA974A54B50E}" presName="hierChild7" presStyleCnt="0"/>
      <dgm:spPr/>
    </dgm:pt>
    <dgm:pt modelId="{B71EBBFC-1427-4133-B8F3-124B1B5A430D}" type="pres">
      <dgm:prSet presAssocID="{61853E47-7DA6-47EF-A47D-78D5CECAEF03}" presName="Name37" presStyleLbl="parChTrans1D2" presStyleIdx="3" presStyleCnt="7"/>
      <dgm:spPr/>
      <dgm:t>
        <a:bodyPr/>
        <a:lstStyle/>
        <a:p>
          <a:endParaRPr lang="pt-BR"/>
        </a:p>
      </dgm:t>
    </dgm:pt>
    <dgm:pt modelId="{9C15232E-7570-464F-BE8B-8EA4973EB656}" type="pres">
      <dgm:prSet presAssocID="{04E7A0C0-4622-43FA-AB00-4495273EFDE1}" presName="hierRoot2" presStyleCnt="0">
        <dgm:presLayoutVars>
          <dgm:hierBranch val="init"/>
        </dgm:presLayoutVars>
      </dgm:prSet>
      <dgm:spPr/>
    </dgm:pt>
    <dgm:pt modelId="{2ED58881-368C-4474-B7E7-14FBD7323826}" type="pres">
      <dgm:prSet presAssocID="{04E7A0C0-4622-43FA-AB00-4495273EFDE1}" presName="rootComposite" presStyleCnt="0"/>
      <dgm:spPr/>
    </dgm:pt>
    <dgm:pt modelId="{8BE3AF8C-5455-4929-9F2B-AB0D7618017A}" type="pres">
      <dgm:prSet presAssocID="{04E7A0C0-4622-43FA-AB00-4495273EFDE1}" presName="rootText" presStyleLbl="node2" presStyleIdx="3" presStyleCnt="4" custScaleX="115225" custScaleY="117633" custLinFactY="-22876" custLinFactNeighborX="-93581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101EE2-252D-4C50-9843-EA57B6372977}" type="pres">
      <dgm:prSet presAssocID="{04E7A0C0-4622-43FA-AB00-4495273EFDE1}" presName="rootConnector" presStyleLbl="node2" presStyleIdx="3" presStyleCnt="4"/>
      <dgm:spPr/>
      <dgm:t>
        <a:bodyPr/>
        <a:lstStyle/>
        <a:p>
          <a:endParaRPr lang="pt-BR"/>
        </a:p>
      </dgm:t>
    </dgm:pt>
    <dgm:pt modelId="{F6A584D1-307D-4B06-8A76-B24D5B4A34E5}" type="pres">
      <dgm:prSet presAssocID="{04E7A0C0-4622-43FA-AB00-4495273EFDE1}" presName="hierChild4" presStyleCnt="0"/>
      <dgm:spPr/>
    </dgm:pt>
    <dgm:pt modelId="{0C373535-1BFD-42D7-9C4A-F25F837FCA22}" type="pres">
      <dgm:prSet presAssocID="{04E7A0C0-4622-43FA-AB00-4495273EFDE1}" presName="hierChild5" presStyleCnt="0"/>
      <dgm:spPr/>
    </dgm:pt>
    <dgm:pt modelId="{9B29692E-A325-4264-AA29-6EA8BF158FE2}" type="pres">
      <dgm:prSet presAssocID="{C62FEB3E-F5D1-4B54-AA52-C6A4214B1677}" presName="Name111" presStyleLbl="parChTrans1D3" presStyleIdx="9" presStyleCnt="11"/>
      <dgm:spPr/>
      <dgm:t>
        <a:bodyPr/>
        <a:lstStyle/>
        <a:p>
          <a:endParaRPr lang="pt-BR"/>
        </a:p>
      </dgm:t>
    </dgm:pt>
    <dgm:pt modelId="{F183F1E9-6207-4C34-B705-2856E7E92824}" type="pres">
      <dgm:prSet presAssocID="{CB343695-9DDF-47AE-8C40-4BDBA6598001}" presName="hierRoot3" presStyleCnt="0">
        <dgm:presLayoutVars>
          <dgm:hierBranch val="init"/>
        </dgm:presLayoutVars>
      </dgm:prSet>
      <dgm:spPr/>
    </dgm:pt>
    <dgm:pt modelId="{AA2AD1E4-7A25-47D9-8BD3-071376F50643}" type="pres">
      <dgm:prSet presAssocID="{CB343695-9DDF-47AE-8C40-4BDBA6598001}" presName="rootComposite3" presStyleCnt="0"/>
      <dgm:spPr/>
    </dgm:pt>
    <dgm:pt modelId="{8ACE6187-8435-4558-BCC6-228DC26ABD6D}" type="pres">
      <dgm:prSet presAssocID="{CB343695-9DDF-47AE-8C40-4BDBA6598001}" presName="rootText3" presStyleLbl="asst2" presStyleIdx="9" presStyleCnt="11" custScaleX="120986" custScaleY="199022" custLinFactY="-46677" custLinFactNeighborX="50905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B5745A-B583-4B35-8F38-8352273991C8}" type="pres">
      <dgm:prSet presAssocID="{CB343695-9DDF-47AE-8C40-4BDBA6598001}" presName="rootConnector3" presStyleLbl="asst2" presStyleIdx="9" presStyleCnt="11"/>
      <dgm:spPr/>
      <dgm:t>
        <a:bodyPr/>
        <a:lstStyle/>
        <a:p>
          <a:endParaRPr lang="pt-BR"/>
        </a:p>
      </dgm:t>
    </dgm:pt>
    <dgm:pt modelId="{2DC6EC1F-D04D-4B9F-B0CB-D7E456DA350B}" type="pres">
      <dgm:prSet presAssocID="{CB343695-9DDF-47AE-8C40-4BDBA6598001}" presName="hierChild6" presStyleCnt="0"/>
      <dgm:spPr/>
    </dgm:pt>
    <dgm:pt modelId="{AB22483F-55B5-46A0-A07F-8A1761E45D46}" type="pres">
      <dgm:prSet presAssocID="{CB343695-9DDF-47AE-8C40-4BDBA6598001}" presName="hierChild7" presStyleCnt="0"/>
      <dgm:spPr/>
    </dgm:pt>
    <dgm:pt modelId="{9C13E162-34C0-4A5A-97E7-B5E3E42B827E}" type="pres">
      <dgm:prSet presAssocID="{472CAEC8-5611-4723-83F9-A5C1C9ADDD87}" presName="Name111" presStyleLbl="parChTrans1D3" presStyleIdx="10" presStyleCnt="11"/>
      <dgm:spPr/>
      <dgm:t>
        <a:bodyPr/>
        <a:lstStyle/>
        <a:p>
          <a:endParaRPr lang="pt-BR"/>
        </a:p>
      </dgm:t>
    </dgm:pt>
    <dgm:pt modelId="{A5E6BF11-F386-44EE-9363-339F8E0EAEEE}" type="pres">
      <dgm:prSet presAssocID="{D47721FC-A560-4BC3-9D26-5A54CC805FCB}" presName="hierRoot3" presStyleCnt="0">
        <dgm:presLayoutVars>
          <dgm:hierBranch val="init"/>
        </dgm:presLayoutVars>
      </dgm:prSet>
      <dgm:spPr/>
    </dgm:pt>
    <dgm:pt modelId="{CD54311A-C356-4069-8924-2F93046DDF2A}" type="pres">
      <dgm:prSet presAssocID="{D47721FC-A560-4BC3-9D26-5A54CC805FCB}" presName="rootComposite3" presStyleCnt="0"/>
      <dgm:spPr/>
    </dgm:pt>
    <dgm:pt modelId="{5519870F-E36E-4A94-8BF3-D04A0E6983BB}" type="pres">
      <dgm:prSet presAssocID="{D47721FC-A560-4BC3-9D26-5A54CC805FCB}" presName="rootText3" presStyleLbl="asst2" presStyleIdx="10" presStyleCnt="11" custScaleX="115225" custScaleY="185400" custLinFactNeighborX="-86903" custLinFactNeighborY="748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F129A0-AFBD-4E90-881F-E8845FC5308A}" type="pres">
      <dgm:prSet presAssocID="{D47721FC-A560-4BC3-9D26-5A54CC805FCB}" presName="rootConnector3" presStyleLbl="asst2" presStyleIdx="10" presStyleCnt="11"/>
      <dgm:spPr/>
      <dgm:t>
        <a:bodyPr/>
        <a:lstStyle/>
        <a:p>
          <a:endParaRPr lang="pt-BR"/>
        </a:p>
      </dgm:t>
    </dgm:pt>
    <dgm:pt modelId="{E733A3FF-0DD3-457A-9B66-ED782CBD8CAD}" type="pres">
      <dgm:prSet presAssocID="{D47721FC-A560-4BC3-9D26-5A54CC805FCB}" presName="hierChild6" presStyleCnt="0"/>
      <dgm:spPr/>
    </dgm:pt>
    <dgm:pt modelId="{A5853928-A984-4E94-A16C-E2750AE8183A}" type="pres">
      <dgm:prSet presAssocID="{D47721FC-A560-4BC3-9D26-5A54CC805FCB}" presName="hierChild7" presStyleCnt="0"/>
      <dgm:spPr/>
    </dgm:pt>
    <dgm:pt modelId="{2EB870AC-091F-43EB-8ACF-B7EDE2815DB9}" type="pres">
      <dgm:prSet presAssocID="{012E0CB8-E3B4-4CBD-AE1B-13A600BD21E6}" presName="hierChild3" presStyleCnt="0"/>
      <dgm:spPr/>
    </dgm:pt>
    <dgm:pt modelId="{0A2C3C18-CF2C-4857-9F56-8E0BBE6E4E42}" type="pres">
      <dgm:prSet presAssocID="{6A68B568-1110-43ED-B4AB-291AA12CB7F8}" presName="Name111" presStyleLbl="parChTrans1D2" presStyleIdx="4" presStyleCnt="7"/>
      <dgm:spPr/>
      <dgm:t>
        <a:bodyPr/>
        <a:lstStyle/>
        <a:p>
          <a:endParaRPr lang="pt-BR"/>
        </a:p>
      </dgm:t>
    </dgm:pt>
    <dgm:pt modelId="{2A9B59EB-EBED-4F68-B6DA-1EB852856E87}" type="pres">
      <dgm:prSet presAssocID="{CC5A9802-D964-491B-82EF-7506BA384AC2}" presName="hierRoot3" presStyleCnt="0">
        <dgm:presLayoutVars>
          <dgm:hierBranch val="init"/>
        </dgm:presLayoutVars>
      </dgm:prSet>
      <dgm:spPr/>
    </dgm:pt>
    <dgm:pt modelId="{6991A92B-0DF5-4318-87A6-3B9C3AA3A7A8}" type="pres">
      <dgm:prSet presAssocID="{CC5A9802-D964-491B-82EF-7506BA384AC2}" presName="rootComposite3" presStyleCnt="0"/>
      <dgm:spPr/>
    </dgm:pt>
    <dgm:pt modelId="{B732A7FE-2201-4B4C-A016-16B0DC5CCBC0}" type="pres">
      <dgm:prSet presAssocID="{CC5A9802-D964-491B-82EF-7506BA384AC2}" presName="rootText3" presStyleLbl="asst1" presStyleIdx="0" presStyleCnt="3" custScaleX="156230" custScaleY="88369" custLinFactY="-18529" custLinFactNeighborX="13796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BC332-E1AC-4E15-954F-FC645490BDAE}" type="pres">
      <dgm:prSet presAssocID="{CC5A9802-D964-491B-82EF-7506BA384AC2}" presName="rootConnector3" presStyleLbl="asst1" presStyleIdx="0" presStyleCnt="3"/>
      <dgm:spPr/>
      <dgm:t>
        <a:bodyPr/>
        <a:lstStyle/>
        <a:p>
          <a:endParaRPr lang="pt-BR"/>
        </a:p>
      </dgm:t>
    </dgm:pt>
    <dgm:pt modelId="{BCBA06E9-C143-472A-A73E-0D41F68E0F2A}" type="pres">
      <dgm:prSet presAssocID="{CC5A9802-D964-491B-82EF-7506BA384AC2}" presName="hierChild6" presStyleCnt="0"/>
      <dgm:spPr/>
    </dgm:pt>
    <dgm:pt modelId="{29127B20-5DB5-46B1-84DB-E75B8689713E}" type="pres">
      <dgm:prSet presAssocID="{CC5A9802-D964-491B-82EF-7506BA384AC2}" presName="hierChild7" presStyleCnt="0"/>
      <dgm:spPr/>
    </dgm:pt>
    <dgm:pt modelId="{C5D1AD9D-1A99-4FF6-9438-6403EA6F23A4}" type="pres">
      <dgm:prSet presAssocID="{6E9D248A-F12B-4D70-9B2D-E429C718721E}" presName="Name111" presStyleLbl="parChTrans1D2" presStyleIdx="5" presStyleCnt="7"/>
      <dgm:spPr/>
      <dgm:t>
        <a:bodyPr/>
        <a:lstStyle/>
        <a:p>
          <a:endParaRPr lang="pt-BR"/>
        </a:p>
      </dgm:t>
    </dgm:pt>
    <dgm:pt modelId="{DDB4CDC8-86FB-4B1F-B378-6A8CADA66E6C}" type="pres">
      <dgm:prSet presAssocID="{E12F856C-3532-43A4-92FE-4D6B45E4B032}" presName="hierRoot3" presStyleCnt="0">
        <dgm:presLayoutVars>
          <dgm:hierBranch val="init"/>
        </dgm:presLayoutVars>
      </dgm:prSet>
      <dgm:spPr/>
    </dgm:pt>
    <dgm:pt modelId="{AB8AD472-35AB-456C-9B9C-AF0B1BD09167}" type="pres">
      <dgm:prSet presAssocID="{E12F856C-3532-43A4-92FE-4D6B45E4B032}" presName="rootComposite3" presStyleCnt="0"/>
      <dgm:spPr/>
    </dgm:pt>
    <dgm:pt modelId="{F8CB2C2B-B8BC-423E-9F01-C554218B7035}" type="pres">
      <dgm:prSet presAssocID="{E12F856C-3532-43A4-92FE-4D6B45E4B032}" presName="rootText3" presStyleLbl="asst1" presStyleIdx="1" presStyleCnt="3" custLinFactY="-24254" custLinFactNeighborX="26046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1E16F-EB25-46E2-A759-B0692E1AE1F6}" type="pres">
      <dgm:prSet presAssocID="{E12F856C-3532-43A4-92FE-4D6B45E4B032}" presName="rootConnector3" presStyleLbl="asst1" presStyleIdx="1" presStyleCnt="3"/>
      <dgm:spPr/>
      <dgm:t>
        <a:bodyPr/>
        <a:lstStyle/>
        <a:p>
          <a:endParaRPr lang="pt-BR"/>
        </a:p>
      </dgm:t>
    </dgm:pt>
    <dgm:pt modelId="{44F6C398-7E45-4D31-B41F-85D0E477AE56}" type="pres">
      <dgm:prSet presAssocID="{E12F856C-3532-43A4-92FE-4D6B45E4B032}" presName="hierChild6" presStyleCnt="0"/>
      <dgm:spPr/>
    </dgm:pt>
    <dgm:pt modelId="{208F46C8-27AF-424D-A5C5-8680C3BFA074}" type="pres">
      <dgm:prSet presAssocID="{E12F856C-3532-43A4-92FE-4D6B45E4B032}" presName="hierChild7" presStyleCnt="0"/>
      <dgm:spPr/>
    </dgm:pt>
    <dgm:pt modelId="{58F7ECB7-FFDC-474A-8333-2BFB5EB061A2}" type="pres">
      <dgm:prSet presAssocID="{E6721F7D-6E45-411D-A377-11F648C58A15}" presName="Name111" presStyleLbl="parChTrans1D2" presStyleIdx="6" presStyleCnt="7"/>
      <dgm:spPr/>
      <dgm:t>
        <a:bodyPr/>
        <a:lstStyle/>
        <a:p>
          <a:endParaRPr lang="pt-BR"/>
        </a:p>
      </dgm:t>
    </dgm:pt>
    <dgm:pt modelId="{061C0CFD-3BAE-4ABC-98B6-C32130BCE7CC}" type="pres">
      <dgm:prSet presAssocID="{884591E5-6EF9-4DA6-B3AB-9A89AB90AA98}" presName="hierRoot3" presStyleCnt="0">
        <dgm:presLayoutVars>
          <dgm:hierBranch val="init"/>
        </dgm:presLayoutVars>
      </dgm:prSet>
      <dgm:spPr/>
    </dgm:pt>
    <dgm:pt modelId="{DD47A8D6-9847-41A4-8202-043C7F13BC44}" type="pres">
      <dgm:prSet presAssocID="{884591E5-6EF9-4DA6-B3AB-9A89AB90AA98}" presName="rootComposite3" presStyleCnt="0"/>
      <dgm:spPr/>
    </dgm:pt>
    <dgm:pt modelId="{A7BA6954-E610-492E-AE74-A604D1E0C141}" type="pres">
      <dgm:prSet presAssocID="{884591E5-6EF9-4DA6-B3AB-9A89AB90AA98}" presName="rootText3" presStyleLbl="asst1" presStyleIdx="2" presStyleCnt="3" custScaleX="146684" custScaleY="124145" custLinFactY="-38852" custLinFactNeighborX="14215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BF564A-4372-4BC3-8D66-2DF2AE12B97B}" type="pres">
      <dgm:prSet presAssocID="{884591E5-6EF9-4DA6-B3AB-9A89AB90AA98}" presName="rootConnector3" presStyleLbl="asst1" presStyleIdx="2" presStyleCnt="3"/>
      <dgm:spPr/>
      <dgm:t>
        <a:bodyPr/>
        <a:lstStyle/>
        <a:p>
          <a:endParaRPr lang="pt-BR"/>
        </a:p>
      </dgm:t>
    </dgm:pt>
    <dgm:pt modelId="{E4F2A210-509B-4169-83ED-D2F246529F62}" type="pres">
      <dgm:prSet presAssocID="{884591E5-6EF9-4DA6-B3AB-9A89AB90AA98}" presName="hierChild6" presStyleCnt="0"/>
      <dgm:spPr/>
    </dgm:pt>
    <dgm:pt modelId="{565E97F7-2C71-441D-9687-EDE96C01AC5A}" type="pres">
      <dgm:prSet presAssocID="{884591E5-6EF9-4DA6-B3AB-9A89AB90AA98}" presName="hierChild7" presStyleCnt="0"/>
      <dgm:spPr/>
    </dgm:pt>
    <dgm:pt modelId="{368651EE-9295-4095-A64F-167F81ABB0A2}" type="pres">
      <dgm:prSet presAssocID="{07E3EE87-39E1-4C50-BA0C-BD6364C9D5E4}" presName="hierRoot1" presStyleCnt="0">
        <dgm:presLayoutVars>
          <dgm:hierBranch val="init"/>
        </dgm:presLayoutVars>
      </dgm:prSet>
      <dgm:spPr/>
    </dgm:pt>
    <dgm:pt modelId="{733F716C-A4F3-4EC9-82DA-32D7B1E76109}" type="pres">
      <dgm:prSet presAssocID="{07E3EE87-39E1-4C50-BA0C-BD6364C9D5E4}" presName="rootComposite1" presStyleCnt="0"/>
      <dgm:spPr/>
    </dgm:pt>
    <dgm:pt modelId="{A036377B-4B67-4190-9471-0DF76F4BE142}" type="pres">
      <dgm:prSet presAssocID="{07E3EE87-39E1-4C50-BA0C-BD6364C9D5E4}" presName="rootText1" presStyleLbl="node0" presStyleIdx="1" presStyleCnt="3" custScaleX="98392" custScaleY="94979" custLinFactY="-6406" custLinFactNeighborX="38945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40041-7330-4EC4-B306-F4338A6371CE}" type="pres">
      <dgm:prSet presAssocID="{07E3EE87-39E1-4C50-BA0C-BD6364C9D5E4}" presName="rootConnector1" presStyleLbl="asst0" presStyleIdx="0" presStyleCnt="0"/>
      <dgm:spPr/>
      <dgm:t>
        <a:bodyPr/>
        <a:lstStyle/>
        <a:p>
          <a:endParaRPr lang="pt-BR"/>
        </a:p>
      </dgm:t>
    </dgm:pt>
    <dgm:pt modelId="{9A820662-50FD-4475-A0A9-A1E9DD265762}" type="pres">
      <dgm:prSet presAssocID="{07E3EE87-39E1-4C50-BA0C-BD6364C9D5E4}" presName="hierChild2" presStyleCnt="0"/>
      <dgm:spPr/>
    </dgm:pt>
    <dgm:pt modelId="{2CB73F65-CEBF-4113-82D1-22A6C477C73A}" type="pres">
      <dgm:prSet presAssocID="{07E3EE87-39E1-4C50-BA0C-BD6364C9D5E4}" presName="hierChild3" presStyleCnt="0"/>
      <dgm:spPr/>
    </dgm:pt>
    <dgm:pt modelId="{D8508F5C-0180-4967-843F-9E16A8909562}" type="pres">
      <dgm:prSet presAssocID="{FBF4F2F8-AE0D-4316-B6EA-97AEA5943D3A}" presName="hierRoot1" presStyleCnt="0">
        <dgm:presLayoutVars>
          <dgm:hierBranch val="init"/>
        </dgm:presLayoutVars>
      </dgm:prSet>
      <dgm:spPr/>
    </dgm:pt>
    <dgm:pt modelId="{912BFD01-8E08-4986-BE9F-062EE5F54BED}" type="pres">
      <dgm:prSet presAssocID="{FBF4F2F8-AE0D-4316-B6EA-97AEA5943D3A}" presName="rootComposite1" presStyleCnt="0"/>
      <dgm:spPr/>
    </dgm:pt>
    <dgm:pt modelId="{60727FFD-2779-4D14-9C97-084F3FC1250D}" type="pres">
      <dgm:prSet presAssocID="{FBF4F2F8-AE0D-4316-B6EA-97AEA5943D3A}" presName="rootText1" presStyleLbl="node0" presStyleIdx="2" presStyleCnt="3" custScaleX="98392" custScaleY="94979" custLinFactNeighborX="-80828" custLinFactNeighborY="4894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5AFDFE-34B7-43FA-B3B4-7B92BDBEC20D}" type="pres">
      <dgm:prSet presAssocID="{FBF4F2F8-AE0D-4316-B6EA-97AEA5943D3A}" presName="rootConnector1" presStyleLbl="asst0" presStyleIdx="0" presStyleCnt="0"/>
      <dgm:spPr/>
      <dgm:t>
        <a:bodyPr/>
        <a:lstStyle/>
        <a:p>
          <a:endParaRPr lang="pt-BR"/>
        </a:p>
      </dgm:t>
    </dgm:pt>
    <dgm:pt modelId="{90A97817-7D36-42A7-9701-4E0583C585E0}" type="pres">
      <dgm:prSet presAssocID="{FBF4F2F8-AE0D-4316-B6EA-97AEA5943D3A}" presName="hierChild2" presStyleCnt="0"/>
      <dgm:spPr/>
    </dgm:pt>
    <dgm:pt modelId="{62C444C2-BF43-4DB2-BC89-7507403D909F}" type="pres">
      <dgm:prSet presAssocID="{FBF4F2F8-AE0D-4316-B6EA-97AEA5943D3A}" presName="hierChild3" presStyleCnt="0"/>
      <dgm:spPr/>
    </dgm:pt>
  </dgm:ptLst>
  <dgm:cxnLst>
    <dgm:cxn modelId="{791082D3-8724-443A-9C07-F63106CA4093}" type="presOf" srcId="{472CAEC8-5611-4723-83F9-A5C1C9ADDD87}" destId="{9C13E162-34C0-4A5A-97E7-B5E3E42B827E}" srcOrd="0" destOrd="0" presId="urn:microsoft.com/office/officeart/2005/8/layout/orgChart1"/>
    <dgm:cxn modelId="{63981F18-61F4-4FB5-9BAA-67F458E3D3BE}" type="presOf" srcId="{884591E5-6EF9-4DA6-B3AB-9A89AB90AA98}" destId="{A7BA6954-E610-492E-AE74-A604D1E0C141}" srcOrd="0" destOrd="0" presId="urn:microsoft.com/office/officeart/2005/8/layout/orgChart1"/>
    <dgm:cxn modelId="{8B658827-8684-468F-A446-4005983E9884}" type="presOf" srcId="{C2422934-1479-4D79-9B0E-754A2AE729B8}" destId="{9E9C676B-A888-4ADF-AA5D-0AF5715B244F}" srcOrd="0" destOrd="0" presId="urn:microsoft.com/office/officeart/2005/8/layout/orgChart1"/>
    <dgm:cxn modelId="{5E8D0F40-8251-4417-9732-627B1F92838A}" type="presOf" srcId="{61853E47-7DA6-47EF-A47D-78D5CECAEF03}" destId="{B71EBBFC-1427-4133-B8F3-124B1B5A430D}" srcOrd="0" destOrd="0" presId="urn:microsoft.com/office/officeart/2005/8/layout/orgChart1"/>
    <dgm:cxn modelId="{2F34A041-CFB5-4C8F-AD80-ABC1E9CBC8EE}" type="presOf" srcId="{CB343695-9DDF-47AE-8C40-4BDBA6598001}" destId="{8ACE6187-8435-4558-BCC6-228DC26ABD6D}" srcOrd="0" destOrd="0" presId="urn:microsoft.com/office/officeart/2005/8/layout/orgChart1"/>
    <dgm:cxn modelId="{1C4F70FD-BC74-418B-B332-7D1274093AC1}" srcId="{04E7A0C0-4622-43FA-AB00-4495273EFDE1}" destId="{CB343695-9DDF-47AE-8C40-4BDBA6598001}" srcOrd="0" destOrd="0" parTransId="{C62FEB3E-F5D1-4B54-AA52-C6A4214B1677}" sibTransId="{950D2F05-360A-4D82-8171-4360B12FF848}"/>
    <dgm:cxn modelId="{C9509E46-6877-42D2-A8AC-4BA6079F8CF1}" type="presOf" srcId="{92F1EB18-9C55-4797-B5BF-A25F17ED37E4}" destId="{4316BEB9-F75E-4D77-8FA1-20EE4AD83A26}" srcOrd="0" destOrd="0" presId="urn:microsoft.com/office/officeart/2005/8/layout/orgChart1"/>
    <dgm:cxn modelId="{F91A79FD-6E51-4570-96EF-123073CDBB39}" type="presOf" srcId="{78C328E8-72B5-4E80-910C-3CB911891A17}" destId="{E88F22BB-4E40-409F-BC25-ED9A0AF2ECA8}" srcOrd="1" destOrd="0" presId="urn:microsoft.com/office/officeart/2005/8/layout/orgChart1"/>
    <dgm:cxn modelId="{45F01DC6-8E7D-4D69-983A-9EF29A9ECD21}" type="presOf" srcId="{FBF4F2F8-AE0D-4316-B6EA-97AEA5943D3A}" destId="{C45AFDFE-34B7-43FA-B3B4-7B92BDBEC20D}" srcOrd="1" destOrd="0" presId="urn:microsoft.com/office/officeart/2005/8/layout/orgChart1"/>
    <dgm:cxn modelId="{8B1CE3FD-2706-44D1-ADD3-D8FF9CFB4B1D}" type="presOf" srcId="{012E0CB8-E3B4-4CBD-AE1B-13A600BD21E6}" destId="{897641B2-1FAE-4807-9CD3-E91F2E9A38A7}" srcOrd="1" destOrd="0" presId="urn:microsoft.com/office/officeart/2005/8/layout/orgChart1"/>
    <dgm:cxn modelId="{2259074B-4082-4AF8-9DC8-FEB3D3480B74}" type="presOf" srcId="{CA04A8E8-2F56-4028-9280-118CE4F6FF91}" destId="{E0102786-A1B3-48DB-8737-788FCB739A67}" srcOrd="0" destOrd="0" presId="urn:microsoft.com/office/officeart/2005/8/layout/orgChart1"/>
    <dgm:cxn modelId="{A3CADA53-A98C-4E25-A182-EC6A22D63801}" type="presOf" srcId="{1C3EAEE4-2E27-4466-9F49-ADC7C829195B}" destId="{916243A1-F621-45F9-9F16-B647DD122449}" srcOrd="0" destOrd="0" presId="urn:microsoft.com/office/officeart/2005/8/layout/orgChart1"/>
    <dgm:cxn modelId="{685D9656-3B0C-4A4E-90B8-4F2CA1635755}" type="presOf" srcId="{D144F65E-78E5-4A89-9127-AEADAE401978}" destId="{EE9C133E-E083-4E74-BB31-1D2B299A7B4C}" srcOrd="0" destOrd="0" presId="urn:microsoft.com/office/officeart/2005/8/layout/orgChart1"/>
    <dgm:cxn modelId="{2205C6D3-AE0A-4DA7-9C2E-CB0FCBAD0059}" type="presOf" srcId="{884591E5-6EF9-4DA6-B3AB-9A89AB90AA98}" destId="{CDBF564A-4372-4BC3-8D66-2DF2AE12B97B}" srcOrd="1" destOrd="0" presId="urn:microsoft.com/office/officeart/2005/8/layout/orgChart1"/>
    <dgm:cxn modelId="{F78EBFAA-AD90-492C-8494-2FF15114425A}" type="presOf" srcId="{B69ED6B4-F62E-4B86-87E4-EA974A54B50E}" destId="{EC5C46D4-6E0B-476A-AF1F-D90AB9F28FD6}" srcOrd="0" destOrd="0" presId="urn:microsoft.com/office/officeart/2005/8/layout/orgChart1"/>
    <dgm:cxn modelId="{42BE809C-BEB8-4A89-AA8A-8BCCA49C2229}" type="presOf" srcId="{C62FEB3E-F5D1-4B54-AA52-C6A4214B1677}" destId="{9B29692E-A325-4264-AA29-6EA8BF158FE2}" srcOrd="0" destOrd="0" presId="urn:microsoft.com/office/officeart/2005/8/layout/orgChart1"/>
    <dgm:cxn modelId="{1111EE39-07C3-408B-B0ED-121D1C198C69}" srcId="{012E0CB8-E3B4-4CBD-AE1B-13A600BD21E6}" destId="{E12F856C-3532-43A4-92FE-4D6B45E4B032}" srcOrd="2" destOrd="0" parTransId="{6E9D248A-F12B-4D70-9B2D-E429C718721E}" sibTransId="{73C24007-948E-407A-B429-33C685C838CF}"/>
    <dgm:cxn modelId="{940305C1-3653-4F80-8C7E-9074D13DE44E}" type="presOf" srcId="{F7CFB137-FE5C-4706-B357-822624E10D49}" destId="{BF884A03-E8D8-490F-BFE9-35949A786C5F}" srcOrd="1" destOrd="0" presId="urn:microsoft.com/office/officeart/2005/8/layout/orgChart1"/>
    <dgm:cxn modelId="{9921480B-A8C3-4927-9599-CFE061B64FC8}" type="presOf" srcId="{FEA0AF98-9A39-414A-82A0-C39A0DD794A9}" destId="{9C462C1C-F310-4E6D-B2BD-2840B710367A}" srcOrd="0" destOrd="0" presId="urn:microsoft.com/office/officeart/2005/8/layout/orgChart1"/>
    <dgm:cxn modelId="{FEDCDC39-E7BE-4921-925D-CDCCD683B593}" type="presOf" srcId="{FEA0AF98-9A39-414A-82A0-C39A0DD794A9}" destId="{D2DA8CA0-80D1-4A37-A904-E3C19AD7435B}" srcOrd="1" destOrd="0" presId="urn:microsoft.com/office/officeart/2005/8/layout/orgChart1"/>
    <dgm:cxn modelId="{CB5208CF-8317-4C0C-A5E5-E9B2BA256658}" type="presOf" srcId="{DB1DC1A3-0B94-4B7C-934B-F7490BB8B203}" destId="{CFF35EE8-7879-4DB4-BAA3-3C64EBB98800}" srcOrd="0" destOrd="0" presId="urn:microsoft.com/office/officeart/2005/8/layout/orgChart1"/>
    <dgm:cxn modelId="{FB2A85AC-7C7E-497B-8F6E-37474FA556D8}" srcId="{259493E2-7EB6-479A-925C-47C589A76E36}" destId="{78C328E8-72B5-4E80-910C-3CB911891A17}" srcOrd="1" destOrd="0" parTransId="{92F1EB18-9C55-4797-B5BF-A25F17ED37E4}" sibTransId="{7DAE1DEF-6A4D-47EC-A0F8-603818FFE135}"/>
    <dgm:cxn modelId="{EDAADECB-B960-4338-A5AA-2B5CD79F336A}" type="presOf" srcId="{D5906B7D-7FBE-49C5-86F0-80879BDDDF05}" destId="{3F797DC2-0D9C-4922-A807-53225F1A19E3}" srcOrd="1" destOrd="0" presId="urn:microsoft.com/office/officeart/2005/8/layout/orgChart1"/>
    <dgm:cxn modelId="{7FD33BA8-88A4-43FB-88E6-1B48E85B8F4E}" type="presOf" srcId="{CE3FB931-B41A-4AA6-95AA-77582E0854EC}" destId="{248EC540-DF52-486C-AAC7-570DE9F76D67}" srcOrd="0" destOrd="0" presId="urn:microsoft.com/office/officeart/2005/8/layout/orgChart1"/>
    <dgm:cxn modelId="{3F863A29-FEB1-41F2-80FE-817E22152760}" srcId="{04E7A0C0-4622-43FA-AB00-4495273EFDE1}" destId="{D47721FC-A560-4BC3-9D26-5A54CC805FCB}" srcOrd="1" destOrd="0" parTransId="{472CAEC8-5611-4723-83F9-A5C1C9ADDD87}" sibTransId="{E7BCD8D4-CB6B-4EEF-9ECF-FF82075B7DAD}"/>
    <dgm:cxn modelId="{D33D0136-B624-4B5F-9721-DD8FCD044113}" type="presOf" srcId="{6A68B568-1110-43ED-B4AB-291AA12CB7F8}" destId="{0A2C3C18-CF2C-4857-9F56-8E0BBE6E4E42}" srcOrd="0" destOrd="0" presId="urn:microsoft.com/office/officeart/2005/8/layout/orgChart1"/>
    <dgm:cxn modelId="{18F173D1-4BA3-4BE5-9FB7-C7222E3D2304}" srcId="{012E0CB8-E3B4-4CBD-AE1B-13A600BD21E6}" destId="{259493E2-7EB6-479A-925C-47C589A76E36}" srcOrd="1" destOrd="0" parTransId="{1C3EAEE4-2E27-4466-9F49-ADC7C829195B}" sibTransId="{E83FBDB4-9252-4CF0-8342-6EE2005F6502}"/>
    <dgm:cxn modelId="{3C2050ED-AA2F-4C6A-AB27-2E7CE362BF55}" type="presOf" srcId="{4E4E30E5-B55D-4C5E-9CCC-620F83468ABB}" destId="{67F865B1-056C-4450-A475-F68B68200AF3}" srcOrd="0" destOrd="0" presId="urn:microsoft.com/office/officeart/2005/8/layout/orgChart1"/>
    <dgm:cxn modelId="{5A0710BB-B638-4E7A-92A1-D51D96044598}" type="presOf" srcId="{07E3EE87-39E1-4C50-BA0C-BD6364C9D5E4}" destId="{C0140041-7330-4EC4-B306-F4338A6371CE}" srcOrd="1" destOrd="0" presId="urn:microsoft.com/office/officeart/2005/8/layout/orgChart1"/>
    <dgm:cxn modelId="{1BF41C2A-7F89-4E76-B97B-FBD5F80B5350}" srcId="{012E0CB8-E3B4-4CBD-AE1B-13A600BD21E6}" destId="{884591E5-6EF9-4DA6-B3AB-9A89AB90AA98}" srcOrd="6" destOrd="0" parTransId="{E6721F7D-6E45-411D-A377-11F648C58A15}" sibTransId="{8DF77E53-975C-443E-813E-5EB8637D488D}"/>
    <dgm:cxn modelId="{F0B30983-C986-406B-A359-83BA84EB04AF}" type="presOf" srcId="{CB343695-9DDF-47AE-8C40-4BDBA6598001}" destId="{12B5745A-B583-4B35-8F38-8352273991C8}" srcOrd="1" destOrd="0" presId="urn:microsoft.com/office/officeart/2005/8/layout/orgChart1"/>
    <dgm:cxn modelId="{95EF091D-1BB1-4E02-8145-3C0170170CCF}" type="presOf" srcId="{C2D33A46-0010-4FBE-8B17-49CC6F1F5638}" destId="{0EBB854B-6FCF-4BB7-AEA2-9AC7A9864234}" srcOrd="0" destOrd="0" presId="urn:microsoft.com/office/officeart/2005/8/layout/orgChart1"/>
    <dgm:cxn modelId="{66BC8A95-C637-496A-8D23-B4C6968EAEFA}" type="presOf" srcId="{E12F856C-3532-43A4-92FE-4D6B45E4B032}" destId="{E2F1E16F-EB25-46E2-A759-B0692E1AE1F6}" srcOrd="1" destOrd="0" presId="urn:microsoft.com/office/officeart/2005/8/layout/orgChart1"/>
    <dgm:cxn modelId="{F5B8B51F-9402-4A16-9CB3-924940E1FB91}" type="presOf" srcId="{B69ED6B4-F62E-4B86-87E4-EA974A54B50E}" destId="{FC9CB95E-CDC4-4AD7-ADFA-1B12E24DF637}" srcOrd="1" destOrd="0" presId="urn:microsoft.com/office/officeart/2005/8/layout/orgChart1"/>
    <dgm:cxn modelId="{4EE56C12-2B1B-4E19-A11E-63256529D2AC}" type="presOf" srcId="{CE3FB931-B41A-4AA6-95AA-77582E0854EC}" destId="{D85ADF13-EF4E-4779-ABF0-0D90C0C3797F}" srcOrd="1" destOrd="0" presId="urn:microsoft.com/office/officeart/2005/8/layout/orgChart1"/>
    <dgm:cxn modelId="{FB8C9EC0-8AC3-42B0-A627-B9F9F71523E9}" type="presOf" srcId="{74A67931-1BF6-48CF-ABFA-0D9DB961E94E}" destId="{7EA2CCC3-8B7C-4EF5-8776-2B087943CAD3}" srcOrd="0" destOrd="0" presId="urn:microsoft.com/office/officeart/2005/8/layout/orgChart1"/>
    <dgm:cxn modelId="{A03181F1-EA0D-4E4F-8406-6723A4F656E5}" type="presOf" srcId="{E9D218E7-6ABC-413B-BA0B-34259C1062E2}" destId="{EEE7D234-7F24-4B4E-A47E-A0703A3CAB66}" srcOrd="0" destOrd="0" presId="urn:microsoft.com/office/officeart/2005/8/layout/orgChart1"/>
    <dgm:cxn modelId="{3D665716-1535-4675-8F05-66A4F401AF5F}" type="presOf" srcId="{FBF4F2F8-AE0D-4316-B6EA-97AEA5943D3A}" destId="{60727FFD-2779-4D14-9C97-084F3FC1250D}" srcOrd="0" destOrd="0" presId="urn:microsoft.com/office/officeart/2005/8/layout/orgChart1"/>
    <dgm:cxn modelId="{A9EC0BCB-2BE9-423F-8ED9-78580CF787B1}" srcId="{C2D33A46-0010-4FBE-8B17-49CC6F1F5638}" destId="{D5906B7D-7FBE-49C5-86F0-80879BDDDF05}" srcOrd="1" destOrd="0" parTransId="{D144F65E-78E5-4A89-9127-AEADAE401978}" sibTransId="{8EF1C371-8500-4095-8F71-F0D83283CB09}"/>
    <dgm:cxn modelId="{C341ADC1-1628-4653-BF8B-039CC55A80F8}" type="presOf" srcId="{A67027CB-A0F1-4DEF-8FD4-601CF3078FFB}" destId="{F396C3FD-ECEB-4B11-AB83-D77EC31FEE6E}" srcOrd="0" destOrd="0" presId="urn:microsoft.com/office/officeart/2005/8/layout/orgChart1"/>
    <dgm:cxn modelId="{75F540CB-8CFD-4AAF-8AC6-B23274B39A4A}" type="presOf" srcId="{D47721FC-A560-4BC3-9D26-5A54CC805FCB}" destId="{23F129A0-AFBD-4E90-881F-E8845FC5308A}" srcOrd="1" destOrd="0" presId="urn:microsoft.com/office/officeart/2005/8/layout/orgChart1"/>
    <dgm:cxn modelId="{51EF1ED2-233E-48F8-BB08-72A0BFE37156}" srcId="{C2D33A46-0010-4FBE-8B17-49CC6F1F5638}" destId="{C41F3489-4872-4925-9BEE-E489F6BBF056}" srcOrd="2" destOrd="0" parTransId="{560747A2-04C8-4FD5-B831-C3FE680F9EE6}" sibTransId="{E1693E5F-566A-4B7F-A1CE-AA3BBE8FCDB9}"/>
    <dgm:cxn modelId="{67B54336-F559-4715-B0D0-649578EAF589}" type="presOf" srcId="{560747A2-04C8-4FD5-B831-C3FE680F9EE6}" destId="{56577892-DA54-4A0A-94FA-8EBBEC0B3347}" srcOrd="0" destOrd="0" presId="urn:microsoft.com/office/officeart/2005/8/layout/orgChart1"/>
    <dgm:cxn modelId="{6739DFCA-29B4-4C5B-BE84-46C4EC58BE0B}" type="presOf" srcId="{DB1DC1A3-0B94-4B7C-934B-F7490BB8B203}" destId="{C93BF92B-FE8C-4DDD-B6F9-A10888EC0E16}" srcOrd="1" destOrd="0" presId="urn:microsoft.com/office/officeart/2005/8/layout/orgChart1"/>
    <dgm:cxn modelId="{D8ABF44D-1C7B-48E5-A988-599738988747}" type="presOf" srcId="{E9D218E7-6ABC-413B-BA0B-34259C1062E2}" destId="{2AF4A9FA-14D5-4781-9442-6F0D5B331DB5}" srcOrd="1" destOrd="0" presId="urn:microsoft.com/office/officeart/2005/8/layout/orgChart1"/>
    <dgm:cxn modelId="{DDBB2852-26C6-4BFD-9FFD-661BBC76C7CB}" type="presOf" srcId="{E6721F7D-6E45-411D-A377-11F648C58A15}" destId="{58F7ECB7-FFDC-474A-8333-2BFB5EB061A2}" srcOrd="0" destOrd="0" presId="urn:microsoft.com/office/officeart/2005/8/layout/orgChart1"/>
    <dgm:cxn modelId="{D584157D-3E4C-4F43-827A-A1F6245494E4}" type="presOf" srcId="{B933BEDA-EF4F-4C24-B536-21F80A459BE2}" destId="{8F4C9DDE-2536-461B-A902-431478FF492C}" srcOrd="0" destOrd="0" presId="urn:microsoft.com/office/officeart/2005/8/layout/orgChart1"/>
    <dgm:cxn modelId="{CC1EFE9D-DDD8-4BE3-BD6F-1E3120E5549A}" srcId="{259493E2-7EB6-479A-925C-47C589A76E36}" destId="{09E67A93-46FA-4D05-AD69-B282C90821B2}" srcOrd="0" destOrd="0" parTransId="{B933BEDA-EF4F-4C24-B536-21F80A459BE2}" sibTransId="{6398D944-DD98-42C3-AE84-D385D4291CB8}"/>
    <dgm:cxn modelId="{8914AA78-BB29-4F6D-8967-8F02DEB6A4B4}" type="presOf" srcId="{C41F3489-4872-4925-9BEE-E489F6BBF056}" destId="{CD8D5B52-D5D2-404A-B873-23477038128E}" srcOrd="0" destOrd="0" presId="urn:microsoft.com/office/officeart/2005/8/layout/orgChart1"/>
    <dgm:cxn modelId="{FBC1714F-9A88-4CE8-9F2A-29554697C38A}" type="presOf" srcId="{ECCE0CD0-9B36-44F5-A19E-AEE76E444DED}" destId="{98267622-AADD-43AF-A478-741B983A0CE5}" srcOrd="0" destOrd="0" presId="urn:microsoft.com/office/officeart/2005/8/layout/orgChart1"/>
    <dgm:cxn modelId="{BE1AD1DE-A8D1-4B1C-BE34-0450A2E33CD8}" type="presOf" srcId="{8E25BFC9-9F82-438A-96B5-FCF2DB151BA8}" destId="{93F244D5-D990-4888-A2AC-6E687F7CE62D}" srcOrd="0" destOrd="0" presId="urn:microsoft.com/office/officeart/2005/8/layout/orgChart1"/>
    <dgm:cxn modelId="{1091D3AD-0C91-4DBB-90E2-5566703ABD36}" srcId="{C2D33A46-0010-4FBE-8B17-49CC6F1F5638}" destId="{FEA0AF98-9A39-414A-82A0-C39A0DD794A9}" srcOrd="0" destOrd="0" parTransId="{C2422934-1479-4D79-9B0E-754A2AE729B8}" sibTransId="{B54CF6B1-6EF8-48EA-BCDE-30B4E1C5BDF9}"/>
    <dgm:cxn modelId="{E3DA1C4C-CC51-4889-9679-68F1A05BE4C1}" srcId="{4E4E30E5-B55D-4C5E-9CCC-620F83468ABB}" destId="{07E3EE87-39E1-4C50-BA0C-BD6364C9D5E4}" srcOrd="1" destOrd="0" parTransId="{3167E7F2-4742-4F05-9AE9-E446656019CC}" sibTransId="{B68581DF-7783-494B-805A-A79E8DDA35EC}"/>
    <dgm:cxn modelId="{3BF5134A-0CB3-4264-90F2-C28243DF932B}" srcId="{012E0CB8-E3B4-4CBD-AE1B-13A600BD21E6}" destId="{04E7A0C0-4622-43FA-AB00-4495273EFDE1}" srcOrd="5" destOrd="0" parTransId="{61853E47-7DA6-47EF-A47D-78D5CECAEF03}" sibTransId="{CEC37D2A-DFF9-4FBF-A3A1-B566C8227365}"/>
    <dgm:cxn modelId="{70E91AE7-9B11-4ED3-8BE8-C91C56E90345}" type="presOf" srcId="{D47721FC-A560-4BC3-9D26-5A54CC805FCB}" destId="{5519870F-E36E-4A94-8BF3-D04A0E6983BB}" srcOrd="0" destOrd="0" presId="urn:microsoft.com/office/officeart/2005/8/layout/orgChart1"/>
    <dgm:cxn modelId="{71A7F57C-E37E-4F00-81CF-2573D9398B31}" srcId="{259493E2-7EB6-479A-925C-47C589A76E36}" destId="{DB1DC1A3-0B94-4B7C-934B-F7490BB8B203}" srcOrd="2" destOrd="0" parTransId="{FE1CA49F-E289-4D53-8971-ECF306FF451A}" sibTransId="{8E2CFBD6-81CC-42B2-B07E-A2AFF7CD6316}"/>
    <dgm:cxn modelId="{3928E5FB-90C8-4E9D-A6EE-1E29BDE2772B}" type="presOf" srcId="{C2D33A46-0010-4FBE-8B17-49CC6F1F5638}" destId="{CB978221-FA56-44AD-A00D-941DCC3E57CE}" srcOrd="1" destOrd="0" presId="urn:microsoft.com/office/officeart/2005/8/layout/orgChart1"/>
    <dgm:cxn modelId="{80A2CFFE-C7C1-42C4-9AFD-4B66FF4532E6}" type="presOf" srcId="{CC5A9802-D964-491B-82EF-7506BA384AC2}" destId="{3D4BC332-E1AC-4E15-954F-FC645490BDAE}" srcOrd="1" destOrd="0" presId="urn:microsoft.com/office/officeart/2005/8/layout/orgChart1"/>
    <dgm:cxn modelId="{8FF5D159-DA55-43BF-BB54-1F3972E4EB66}" type="presOf" srcId="{6E9D248A-F12B-4D70-9B2D-E429C718721E}" destId="{C5D1AD9D-1A99-4FF6-9438-6403EA6F23A4}" srcOrd="0" destOrd="0" presId="urn:microsoft.com/office/officeart/2005/8/layout/orgChart1"/>
    <dgm:cxn modelId="{EB421AA8-CB30-417D-A092-BB9BFD1BDA0B}" type="presOf" srcId="{C41F3489-4872-4925-9BEE-E489F6BBF056}" destId="{639E8FB7-4099-4AD2-B4A6-C495EF9B9CFF}" srcOrd="1" destOrd="0" presId="urn:microsoft.com/office/officeart/2005/8/layout/orgChart1"/>
    <dgm:cxn modelId="{6D3FD158-4276-4B61-99A1-10E1941CA704}" type="presOf" srcId="{F7CFB137-FE5C-4706-B357-822624E10D49}" destId="{D0F832B4-E922-4D97-A9AC-E77C2A1A5126}" srcOrd="0" destOrd="0" presId="urn:microsoft.com/office/officeart/2005/8/layout/orgChart1"/>
    <dgm:cxn modelId="{34D9947E-0550-45AE-98BF-8B1CA7139F07}" type="presOf" srcId="{012E0CB8-E3B4-4CBD-AE1B-13A600BD21E6}" destId="{A4975D95-2206-4929-A47E-FF0FB3670F9F}" srcOrd="0" destOrd="0" presId="urn:microsoft.com/office/officeart/2005/8/layout/orgChart1"/>
    <dgm:cxn modelId="{3F966C77-A7D4-4833-8C8C-047765E0DBE5}" srcId="{4E4E30E5-B55D-4C5E-9CCC-620F83468ABB}" destId="{012E0CB8-E3B4-4CBD-AE1B-13A600BD21E6}" srcOrd="0" destOrd="0" parTransId="{F8CF26C3-3F29-42E8-B0BB-3E3FBF970F7C}" sibTransId="{64657301-A4F5-456F-ABAE-9317A9AD47C1}"/>
    <dgm:cxn modelId="{E7A33150-0B7D-4CC6-95F3-E04EE4B0DF96}" type="presOf" srcId="{D5906B7D-7FBE-49C5-86F0-80879BDDDF05}" destId="{49E35F52-8977-4A59-940A-16E83AAB8A71}" srcOrd="0" destOrd="0" presId="urn:microsoft.com/office/officeart/2005/8/layout/orgChart1"/>
    <dgm:cxn modelId="{AEB905AA-2300-4B2A-8AAD-37563C3249EB}" type="presOf" srcId="{09E67A93-46FA-4D05-AD69-B282C90821B2}" destId="{1C443930-7177-40B2-99FC-2FC8D613F5DC}" srcOrd="1" destOrd="0" presId="urn:microsoft.com/office/officeart/2005/8/layout/orgChart1"/>
    <dgm:cxn modelId="{D9B0D05F-7996-4EAE-AD2A-6950BC880697}" type="presOf" srcId="{04E7A0C0-4622-43FA-AB00-4495273EFDE1}" destId="{48101EE2-252D-4C50-9843-EA57B6372977}" srcOrd="1" destOrd="0" presId="urn:microsoft.com/office/officeart/2005/8/layout/orgChart1"/>
    <dgm:cxn modelId="{82B7EAD4-CBB2-4D8B-9FB6-562BD7B98F4D}" srcId="{012E0CB8-E3B4-4CBD-AE1B-13A600BD21E6}" destId="{CC5A9802-D964-491B-82EF-7506BA384AC2}" srcOrd="0" destOrd="0" parTransId="{6A68B568-1110-43ED-B4AB-291AA12CB7F8}" sibTransId="{96FF0391-920D-45F4-8D2A-3A16871EB956}"/>
    <dgm:cxn modelId="{9C03DCCE-4F02-489B-965B-329CA4CB05AD}" type="presOf" srcId="{259493E2-7EB6-479A-925C-47C589A76E36}" destId="{16ADBB40-C529-42F1-8D08-081D26C1807B}" srcOrd="1" destOrd="0" presId="urn:microsoft.com/office/officeart/2005/8/layout/orgChart1"/>
    <dgm:cxn modelId="{56C224E9-684C-416E-AB37-722FB777EA90}" type="presOf" srcId="{E12F856C-3532-43A4-92FE-4D6B45E4B032}" destId="{F8CB2C2B-B8BC-423E-9F01-C554218B7035}" srcOrd="0" destOrd="0" presId="urn:microsoft.com/office/officeart/2005/8/layout/orgChart1"/>
    <dgm:cxn modelId="{B563505D-6240-4652-801D-51B343C3F95B}" type="presOf" srcId="{259493E2-7EB6-479A-925C-47C589A76E36}" destId="{9D0F2206-EC80-4B41-A9D1-542AAF419BA6}" srcOrd="0" destOrd="0" presId="urn:microsoft.com/office/officeart/2005/8/layout/orgChart1"/>
    <dgm:cxn modelId="{956D5353-E9DF-40F5-8B63-4C93F78814E7}" type="presOf" srcId="{07E3EE87-39E1-4C50-BA0C-BD6364C9D5E4}" destId="{A036377B-4B67-4190-9471-0DF76F4BE142}" srcOrd="0" destOrd="0" presId="urn:microsoft.com/office/officeart/2005/8/layout/orgChart1"/>
    <dgm:cxn modelId="{7649EF94-2800-4919-9063-59BEC445D29C}" srcId="{4E4E30E5-B55D-4C5E-9CCC-620F83468ABB}" destId="{FBF4F2F8-AE0D-4316-B6EA-97AEA5943D3A}" srcOrd="2" destOrd="0" parTransId="{FC64B467-0964-460F-8F87-E38235D8F8A2}" sibTransId="{5DAA03EE-C2B9-4CFD-A1A7-6AC6CE5E3221}"/>
    <dgm:cxn modelId="{84D4605F-01E1-4AFF-A9D7-37DED905F5B4}" srcId="{E9D218E7-6ABC-413B-BA0B-34259C1062E2}" destId="{B69ED6B4-F62E-4B86-87E4-EA974A54B50E}" srcOrd="2" destOrd="0" parTransId="{ECCE0CD0-9B36-44F5-A19E-AEE76E444DED}" sibTransId="{2FD7E848-17CC-4B22-8682-CB5851780EDD}"/>
    <dgm:cxn modelId="{DE626886-A03E-4F1E-AF8B-8D863FE95E61}" srcId="{012E0CB8-E3B4-4CBD-AE1B-13A600BD21E6}" destId="{C2D33A46-0010-4FBE-8B17-49CC6F1F5638}" srcOrd="3" destOrd="0" parTransId="{A67027CB-A0F1-4DEF-8FD4-601CF3078FFB}" sibTransId="{3E2128D5-0228-4600-B549-0E4487749BA7}"/>
    <dgm:cxn modelId="{F1DB7D92-663E-4EC0-9658-7B0F812FE5AC}" srcId="{E9D218E7-6ABC-413B-BA0B-34259C1062E2}" destId="{CE3FB931-B41A-4AA6-95AA-77582E0854EC}" srcOrd="0" destOrd="0" parTransId="{8E25BFC9-9F82-438A-96B5-FCF2DB151BA8}" sibTransId="{DF7CDA5E-C2B1-4798-8400-AB3EE001507E}"/>
    <dgm:cxn modelId="{2F302BAD-795C-4FF4-BB3C-7CD0EA6FDB35}" srcId="{012E0CB8-E3B4-4CBD-AE1B-13A600BD21E6}" destId="{E9D218E7-6ABC-413B-BA0B-34259C1062E2}" srcOrd="4" destOrd="0" parTransId="{CA04A8E8-2F56-4028-9280-118CE4F6FF91}" sibTransId="{DC18F99A-2764-471B-AA78-D5B53A593122}"/>
    <dgm:cxn modelId="{F72CE028-5527-4C0D-9431-76F15D823311}" type="presOf" srcId="{CC5A9802-D964-491B-82EF-7506BA384AC2}" destId="{B732A7FE-2201-4B4C-A016-16B0DC5CCBC0}" srcOrd="0" destOrd="0" presId="urn:microsoft.com/office/officeart/2005/8/layout/orgChart1"/>
    <dgm:cxn modelId="{E35FCAC4-C637-42CE-875B-E640AFD3E9CC}" srcId="{E9D218E7-6ABC-413B-BA0B-34259C1062E2}" destId="{F7CFB137-FE5C-4706-B357-822624E10D49}" srcOrd="1" destOrd="0" parTransId="{74A67931-1BF6-48CF-ABFA-0D9DB961E94E}" sibTransId="{9E08126D-5B6E-4CF2-BC2F-0617C11E82DB}"/>
    <dgm:cxn modelId="{FA0CABDC-5C22-45D1-9C22-E79707BDE725}" type="presOf" srcId="{09E67A93-46FA-4D05-AD69-B282C90821B2}" destId="{2CDE55B1-AF3A-4803-B2B7-28F2E914B2DA}" srcOrd="0" destOrd="0" presId="urn:microsoft.com/office/officeart/2005/8/layout/orgChart1"/>
    <dgm:cxn modelId="{798FF25A-3C80-4D4F-BE8C-251247F3CCD5}" type="presOf" srcId="{04E7A0C0-4622-43FA-AB00-4495273EFDE1}" destId="{8BE3AF8C-5455-4929-9F2B-AB0D7618017A}" srcOrd="0" destOrd="0" presId="urn:microsoft.com/office/officeart/2005/8/layout/orgChart1"/>
    <dgm:cxn modelId="{12C60E75-3BA8-487C-9F6A-997DFA7BB0A1}" type="presOf" srcId="{FE1CA49F-E289-4D53-8971-ECF306FF451A}" destId="{2590D071-4980-45F0-90E1-DD8B565F0B58}" srcOrd="0" destOrd="0" presId="urn:microsoft.com/office/officeart/2005/8/layout/orgChart1"/>
    <dgm:cxn modelId="{56CFAC70-5ED2-4BB1-B035-4E9187EAFA6E}" type="presOf" srcId="{78C328E8-72B5-4E80-910C-3CB911891A17}" destId="{730D1537-B8A2-497C-856A-EB795B9AB02A}" srcOrd="0" destOrd="0" presId="urn:microsoft.com/office/officeart/2005/8/layout/orgChart1"/>
    <dgm:cxn modelId="{29397626-D85E-4C65-BD0D-CB6CCD281552}" type="presParOf" srcId="{67F865B1-056C-4450-A475-F68B68200AF3}" destId="{5E8241D5-9790-409A-A508-50CEB16F148E}" srcOrd="0" destOrd="0" presId="urn:microsoft.com/office/officeart/2005/8/layout/orgChart1"/>
    <dgm:cxn modelId="{BED61B40-0FA1-4162-A84D-A04B52870714}" type="presParOf" srcId="{5E8241D5-9790-409A-A508-50CEB16F148E}" destId="{3EC4B571-8D53-4B25-9370-A118498801EA}" srcOrd="0" destOrd="0" presId="urn:microsoft.com/office/officeart/2005/8/layout/orgChart1"/>
    <dgm:cxn modelId="{EFB923A3-E1C8-45F8-B989-C93FBDBB46A4}" type="presParOf" srcId="{3EC4B571-8D53-4B25-9370-A118498801EA}" destId="{A4975D95-2206-4929-A47E-FF0FB3670F9F}" srcOrd="0" destOrd="0" presId="urn:microsoft.com/office/officeart/2005/8/layout/orgChart1"/>
    <dgm:cxn modelId="{71087050-7D5D-49C3-8383-523DAAF1763A}" type="presParOf" srcId="{3EC4B571-8D53-4B25-9370-A118498801EA}" destId="{897641B2-1FAE-4807-9CD3-E91F2E9A38A7}" srcOrd="1" destOrd="0" presId="urn:microsoft.com/office/officeart/2005/8/layout/orgChart1"/>
    <dgm:cxn modelId="{841AFDFB-6D26-4A1D-BAD6-8B45094A86F0}" type="presParOf" srcId="{5E8241D5-9790-409A-A508-50CEB16F148E}" destId="{A646CD9D-C770-45EC-9341-4FD4CDEAC1A3}" srcOrd="1" destOrd="0" presId="urn:microsoft.com/office/officeart/2005/8/layout/orgChart1"/>
    <dgm:cxn modelId="{30473D31-8C2C-49D6-A97D-592D6AFB9753}" type="presParOf" srcId="{A646CD9D-C770-45EC-9341-4FD4CDEAC1A3}" destId="{916243A1-F621-45F9-9F16-B647DD122449}" srcOrd="0" destOrd="0" presId="urn:microsoft.com/office/officeart/2005/8/layout/orgChart1"/>
    <dgm:cxn modelId="{02FDA5AD-FC21-435D-A09B-CDFFA99708F7}" type="presParOf" srcId="{A646CD9D-C770-45EC-9341-4FD4CDEAC1A3}" destId="{7AF33A3B-EC3C-431E-8DD8-5C265FCFFAE2}" srcOrd="1" destOrd="0" presId="urn:microsoft.com/office/officeart/2005/8/layout/orgChart1"/>
    <dgm:cxn modelId="{4A228C34-1DB0-4C6E-B032-DA19F9D49655}" type="presParOf" srcId="{7AF33A3B-EC3C-431E-8DD8-5C265FCFFAE2}" destId="{B9340CCC-8B7A-49F0-BC31-0E44B5201823}" srcOrd="0" destOrd="0" presId="urn:microsoft.com/office/officeart/2005/8/layout/orgChart1"/>
    <dgm:cxn modelId="{A7885E11-5F66-4460-A472-2B5E55591C61}" type="presParOf" srcId="{B9340CCC-8B7A-49F0-BC31-0E44B5201823}" destId="{9D0F2206-EC80-4B41-A9D1-542AAF419BA6}" srcOrd="0" destOrd="0" presId="urn:microsoft.com/office/officeart/2005/8/layout/orgChart1"/>
    <dgm:cxn modelId="{4FEBB61C-D4EF-4D05-80F6-8D5EDF157F90}" type="presParOf" srcId="{B9340CCC-8B7A-49F0-BC31-0E44B5201823}" destId="{16ADBB40-C529-42F1-8D08-081D26C1807B}" srcOrd="1" destOrd="0" presId="urn:microsoft.com/office/officeart/2005/8/layout/orgChart1"/>
    <dgm:cxn modelId="{40E22FBA-8180-4D66-B473-79673EF6978F}" type="presParOf" srcId="{7AF33A3B-EC3C-431E-8DD8-5C265FCFFAE2}" destId="{BE4494D6-0AEF-40D8-9235-416E44A35BEF}" srcOrd="1" destOrd="0" presId="urn:microsoft.com/office/officeart/2005/8/layout/orgChart1"/>
    <dgm:cxn modelId="{E6FFE543-FBDB-4EB8-AA40-82CE5E721295}" type="presParOf" srcId="{7AF33A3B-EC3C-431E-8DD8-5C265FCFFAE2}" destId="{111BD12D-70C8-403E-8581-2C73426516EF}" srcOrd="2" destOrd="0" presId="urn:microsoft.com/office/officeart/2005/8/layout/orgChart1"/>
    <dgm:cxn modelId="{C03C1F03-CCAD-4CCF-8773-7F3C5BD4D730}" type="presParOf" srcId="{111BD12D-70C8-403E-8581-2C73426516EF}" destId="{8F4C9DDE-2536-461B-A902-431478FF492C}" srcOrd="0" destOrd="0" presId="urn:microsoft.com/office/officeart/2005/8/layout/orgChart1"/>
    <dgm:cxn modelId="{82FF8C81-DDE2-48C0-8112-37599445632E}" type="presParOf" srcId="{111BD12D-70C8-403E-8581-2C73426516EF}" destId="{201B8116-2F4A-4382-98D0-52B9B0A7D712}" srcOrd="1" destOrd="0" presId="urn:microsoft.com/office/officeart/2005/8/layout/orgChart1"/>
    <dgm:cxn modelId="{FF736462-3072-4104-80FA-32B19F798897}" type="presParOf" srcId="{201B8116-2F4A-4382-98D0-52B9B0A7D712}" destId="{888EC535-56FC-4F6A-A5AA-1886541119A6}" srcOrd="0" destOrd="0" presId="urn:microsoft.com/office/officeart/2005/8/layout/orgChart1"/>
    <dgm:cxn modelId="{C72E77EB-69F0-4089-AAA5-37FD66EB7B17}" type="presParOf" srcId="{888EC535-56FC-4F6A-A5AA-1886541119A6}" destId="{2CDE55B1-AF3A-4803-B2B7-28F2E914B2DA}" srcOrd="0" destOrd="0" presId="urn:microsoft.com/office/officeart/2005/8/layout/orgChart1"/>
    <dgm:cxn modelId="{4193EC14-48D7-4CC7-B645-EB876A51A7FE}" type="presParOf" srcId="{888EC535-56FC-4F6A-A5AA-1886541119A6}" destId="{1C443930-7177-40B2-99FC-2FC8D613F5DC}" srcOrd="1" destOrd="0" presId="urn:microsoft.com/office/officeart/2005/8/layout/orgChart1"/>
    <dgm:cxn modelId="{80489E9B-1BC6-486C-A6FB-1FBD52E11880}" type="presParOf" srcId="{201B8116-2F4A-4382-98D0-52B9B0A7D712}" destId="{F1E4234E-1CBB-499F-B6B4-043926D03BD8}" srcOrd="1" destOrd="0" presId="urn:microsoft.com/office/officeart/2005/8/layout/orgChart1"/>
    <dgm:cxn modelId="{45CE5957-3252-4133-A22A-AEB8CA50423E}" type="presParOf" srcId="{201B8116-2F4A-4382-98D0-52B9B0A7D712}" destId="{C9223899-EACF-44A8-8395-670E2EAC09F0}" srcOrd="2" destOrd="0" presId="urn:microsoft.com/office/officeart/2005/8/layout/orgChart1"/>
    <dgm:cxn modelId="{51246C41-5010-4018-8377-B54916D4EA51}" type="presParOf" srcId="{111BD12D-70C8-403E-8581-2C73426516EF}" destId="{4316BEB9-F75E-4D77-8FA1-20EE4AD83A26}" srcOrd="2" destOrd="0" presId="urn:microsoft.com/office/officeart/2005/8/layout/orgChart1"/>
    <dgm:cxn modelId="{B56929FD-4068-4EF8-B2EC-784D5E9DEC5B}" type="presParOf" srcId="{111BD12D-70C8-403E-8581-2C73426516EF}" destId="{44966DA6-E6F5-40D2-87F8-184E5A6D72A1}" srcOrd="3" destOrd="0" presId="urn:microsoft.com/office/officeart/2005/8/layout/orgChart1"/>
    <dgm:cxn modelId="{6CCF989D-53D9-4535-A9EA-D88EAACA7CA9}" type="presParOf" srcId="{44966DA6-E6F5-40D2-87F8-184E5A6D72A1}" destId="{9E2CF5B7-5ED3-4F50-AD9E-E56D5AC00035}" srcOrd="0" destOrd="0" presId="urn:microsoft.com/office/officeart/2005/8/layout/orgChart1"/>
    <dgm:cxn modelId="{65BD5751-2C94-4143-B9B5-B55108BF4310}" type="presParOf" srcId="{9E2CF5B7-5ED3-4F50-AD9E-E56D5AC00035}" destId="{730D1537-B8A2-497C-856A-EB795B9AB02A}" srcOrd="0" destOrd="0" presId="urn:microsoft.com/office/officeart/2005/8/layout/orgChart1"/>
    <dgm:cxn modelId="{25CF7EAC-81AD-47A7-898E-B17875C1BE0F}" type="presParOf" srcId="{9E2CF5B7-5ED3-4F50-AD9E-E56D5AC00035}" destId="{E88F22BB-4E40-409F-BC25-ED9A0AF2ECA8}" srcOrd="1" destOrd="0" presId="urn:microsoft.com/office/officeart/2005/8/layout/orgChart1"/>
    <dgm:cxn modelId="{0896CCD2-8055-4C20-9B98-2F66A4560B69}" type="presParOf" srcId="{44966DA6-E6F5-40D2-87F8-184E5A6D72A1}" destId="{6505896A-22A6-4025-B704-443F0A871D14}" srcOrd="1" destOrd="0" presId="urn:microsoft.com/office/officeart/2005/8/layout/orgChart1"/>
    <dgm:cxn modelId="{95110905-9560-4E9E-9892-42C3BD9A8BDF}" type="presParOf" srcId="{44966DA6-E6F5-40D2-87F8-184E5A6D72A1}" destId="{B5ACACAC-B96B-4084-A716-148E8468CB9D}" srcOrd="2" destOrd="0" presId="urn:microsoft.com/office/officeart/2005/8/layout/orgChart1"/>
    <dgm:cxn modelId="{EB9B2885-8A49-40C4-A662-A89664516431}" type="presParOf" srcId="{111BD12D-70C8-403E-8581-2C73426516EF}" destId="{2590D071-4980-45F0-90E1-DD8B565F0B58}" srcOrd="4" destOrd="0" presId="urn:microsoft.com/office/officeart/2005/8/layout/orgChart1"/>
    <dgm:cxn modelId="{A79E36DD-B21D-4FBC-ABA7-BF7087D68276}" type="presParOf" srcId="{111BD12D-70C8-403E-8581-2C73426516EF}" destId="{0A2923BF-A850-4FED-A0A1-7D78F03B5634}" srcOrd="5" destOrd="0" presId="urn:microsoft.com/office/officeart/2005/8/layout/orgChart1"/>
    <dgm:cxn modelId="{5F203742-F5FF-4F65-B139-016468289546}" type="presParOf" srcId="{0A2923BF-A850-4FED-A0A1-7D78F03B5634}" destId="{E099F797-0FA8-411A-ABFD-FD81277344CA}" srcOrd="0" destOrd="0" presId="urn:microsoft.com/office/officeart/2005/8/layout/orgChart1"/>
    <dgm:cxn modelId="{F7EFB279-8CDB-4E58-9F4D-52C9D6B7E301}" type="presParOf" srcId="{E099F797-0FA8-411A-ABFD-FD81277344CA}" destId="{CFF35EE8-7879-4DB4-BAA3-3C64EBB98800}" srcOrd="0" destOrd="0" presId="urn:microsoft.com/office/officeart/2005/8/layout/orgChart1"/>
    <dgm:cxn modelId="{E26C832F-E7DD-446F-A514-060440908281}" type="presParOf" srcId="{E099F797-0FA8-411A-ABFD-FD81277344CA}" destId="{C93BF92B-FE8C-4DDD-B6F9-A10888EC0E16}" srcOrd="1" destOrd="0" presId="urn:microsoft.com/office/officeart/2005/8/layout/orgChart1"/>
    <dgm:cxn modelId="{04F1C7B6-D605-4FC7-A709-E6BBD5613A45}" type="presParOf" srcId="{0A2923BF-A850-4FED-A0A1-7D78F03B5634}" destId="{5B4E7D6B-C4A2-467D-8872-90B54816D102}" srcOrd="1" destOrd="0" presId="urn:microsoft.com/office/officeart/2005/8/layout/orgChart1"/>
    <dgm:cxn modelId="{1C410940-C431-40A7-BDEF-7ABD8148039C}" type="presParOf" srcId="{0A2923BF-A850-4FED-A0A1-7D78F03B5634}" destId="{95DF6388-7D0C-43B1-AA28-78725A933807}" srcOrd="2" destOrd="0" presId="urn:microsoft.com/office/officeart/2005/8/layout/orgChart1"/>
    <dgm:cxn modelId="{4CFF303A-1EF2-4034-B53D-1A250C0E6A38}" type="presParOf" srcId="{A646CD9D-C770-45EC-9341-4FD4CDEAC1A3}" destId="{F396C3FD-ECEB-4B11-AB83-D77EC31FEE6E}" srcOrd="2" destOrd="0" presId="urn:microsoft.com/office/officeart/2005/8/layout/orgChart1"/>
    <dgm:cxn modelId="{260E5505-FECD-4619-980E-1047DCDC4AC0}" type="presParOf" srcId="{A646CD9D-C770-45EC-9341-4FD4CDEAC1A3}" destId="{9885A097-BD4E-4E37-88D2-FA61902ABFC0}" srcOrd="3" destOrd="0" presId="urn:microsoft.com/office/officeart/2005/8/layout/orgChart1"/>
    <dgm:cxn modelId="{51A9009C-B889-4A6A-ABC1-16B2B9708E77}" type="presParOf" srcId="{9885A097-BD4E-4E37-88D2-FA61902ABFC0}" destId="{8D055DE1-46AB-4357-A45D-70A8CFF644BE}" srcOrd="0" destOrd="0" presId="urn:microsoft.com/office/officeart/2005/8/layout/orgChart1"/>
    <dgm:cxn modelId="{55E102CB-79AB-4FB7-A6CD-82CB5F948A05}" type="presParOf" srcId="{8D055DE1-46AB-4357-A45D-70A8CFF644BE}" destId="{0EBB854B-6FCF-4BB7-AEA2-9AC7A9864234}" srcOrd="0" destOrd="0" presId="urn:microsoft.com/office/officeart/2005/8/layout/orgChart1"/>
    <dgm:cxn modelId="{033FD8B5-BDD4-48A6-91DE-1B4A103F8DE9}" type="presParOf" srcId="{8D055DE1-46AB-4357-A45D-70A8CFF644BE}" destId="{CB978221-FA56-44AD-A00D-941DCC3E57CE}" srcOrd="1" destOrd="0" presId="urn:microsoft.com/office/officeart/2005/8/layout/orgChart1"/>
    <dgm:cxn modelId="{53AB415A-70D9-4B50-94B7-3148D5B480A7}" type="presParOf" srcId="{9885A097-BD4E-4E37-88D2-FA61902ABFC0}" destId="{0348B632-9C28-4C23-B37C-7BF0BB77B567}" srcOrd="1" destOrd="0" presId="urn:microsoft.com/office/officeart/2005/8/layout/orgChart1"/>
    <dgm:cxn modelId="{E9D0C0D8-F6C1-461A-8E37-81E618FE7752}" type="presParOf" srcId="{9885A097-BD4E-4E37-88D2-FA61902ABFC0}" destId="{3912152D-7ABF-4801-8F97-348CB4D450E4}" srcOrd="2" destOrd="0" presId="urn:microsoft.com/office/officeart/2005/8/layout/orgChart1"/>
    <dgm:cxn modelId="{BBA35925-507C-496F-ACEF-6C89DBFC4BB7}" type="presParOf" srcId="{3912152D-7ABF-4801-8F97-348CB4D450E4}" destId="{9E9C676B-A888-4ADF-AA5D-0AF5715B244F}" srcOrd="0" destOrd="0" presId="urn:microsoft.com/office/officeart/2005/8/layout/orgChart1"/>
    <dgm:cxn modelId="{FC063F88-1DDF-4D70-A570-398835F4AF1B}" type="presParOf" srcId="{3912152D-7ABF-4801-8F97-348CB4D450E4}" destId="{B2393CFB-94A7-42FB-9FCD-FC60CD9E2A3A}" srcOrd="1" destOrd="0" presId="urn:microsoft.com/office/officeart/2005/8/layout/orgChart1"/>
    <dgm:cxn modelId="{91B0F8B0-58DC-4F35-92F7-A2B9E70DD042}" type="presParOf" srcId="{B2393CFB-94A7-42FB-9FCD-FC60CD9E2A3A}" destId="{A4F1D0FB-0C14-43DC-ACAC-313700FE2F55}" srcOrd="0" destOrd="0" presId="urn:microsoft.com/office/officeart/2005/8/layout/orgChart1"/>
    <dgm:cxn modelId="{2E1975B2-D363-4848-9E0E-6B58817C833A}" type="presParOf" srcId="{A4F1D0FB-0C14-43DC-ACAC-313700FE2F55}" destId="{9C462C1C-F310-4E6D-B2BD-2840B710367A}" srcOrd="0" destOrd="0" presId="urn:microsoft.com/office/officeart/2005/8/layout/orgChart1"/>
    <dgm:cxn modelId="{18D24B16-FDA1-4BED-83A4-CD57E86F8B3F}" type="presParOf" srcId="{A4F1D0FB-0C14-43DC-ACAC-313700FE2F55}" destId="{D2DA8CA0-80D1-4A37-A904-E3C19AD7435B}" srcOrd="1" destOrd="0" presId="urn:microsoft.com/office/officeart/2005/8/layout/orgChart1"/>
    <dgm:cxn modelId="{359DAE59-EA1C-4E98-A646-753830F54AAE}" type="presParOf" srcId="{B2393CFB-94A7-42FB-9FCD-FC60CD9E2A3A}" destId="{A6DB7782-0EE7-46E0-921E-1E4D10A69E66}" srcOrd="1" destOrd="0" presId="urn:microsoft.com/office/officeart/2005/8/layout/orgChart1"/>
    <dgm:cxn modelId="{BCD45D58-CC01-4916-8BB9-91B88CC5E689}" type="presParOf" srcId="{B2393CFB-94A7-42FB-9FCD-FC60CD9E2A3A}" destId="{5EEC85FA-2B6A-4882-937A-0C87133E8C6F}" srcOrd="2" destOrd="0" presId="urn:microsoft.com/office/officeart/2005/8/layout/orgChart1"/>
    <dgm:cxn modelId="{0F876C25-4F77-49F7-9C55-2B61E7ADB918}" type="presParOf" srcId="{3912152D-7ABF-4801-8F97-348CB4D450E4}" destId="{EE9C133E-E083-4E74-BB31-1D2B299A7B4C}" srcOrd="2" destOrd="0" presId="urn:microsoft.com/office/officeart/2005/8/layout/orgChart1"/>
    <dgm:cxn modelId="{C28C825B-18A9-4FD2-A9A8-769985E6FBD5}" type="presParOf" srcId="{3912152D-7ABF-4801-8F97-348CB4D450E4}" destId="{8468C886-C88D-45B1-B90A-7E95C40C9D49}" srcOrd="3" destOrd="0" presId="urn:microsoft.com/office/officeart/2005/8/layout/orgChart1"/>
    <dgm:cxn modelId="{E36DE087-8187-4E06-B309-83DF4FC78490}" type="presParOf" srcId="{8468C886-C88D-45B1-B90A-7E95C40C9D49}" destId="{8300E6EF-8899-48D5-B129-237206452A76}" srcOrd="0" destOrd="0" presId="urn:microsoft.com/office/officeart/2005/8/layout/orgChart1"/>
    <dgm:cxn modelId="{9C3B6B16-8240-4CB7-B2A5-7827B48FD355}" type="presParOf" srcId="{8300E6EF-8899-48D5-B129-237206452A76}" destId="{49E35F52-8977-4A59-940A-16E83AAB8A71}" srcOrd="0" destOrd="0" presId="urn:microsoft.com/office/officeart/2005/8/layout/orgChart1"/>
    <dgm:cxn modelId="{CC8216A8-A72A-446E-ADA1-89B40A040998}" type="presParOf" srcId="{8300E6EF-8899-48D5-B129-237206452A76}" destId="{3F797DC2-0D9C-4922-A807-53225F1A19E3}" srcOrd="1" destOrd="0" presId="urn:microsoft.com/office/officeart/2005/8/layout/orgChart1"/>
    <dgm:cxn modelId="{C755ABEB-8D35-4BF0-AD6D-3B93DDFFD411}" type="presParOf" srcId="{8468C886-C88D-45B1-B90A-7E95C40C9D49}" destId="{1DD0D4F4-EA54-470E-8CF7-D03656CFE859}" srcOrd="1" destOrd="0" presId="urn:microsoft.com/office/officeart/2005/8/layout/orgChart1"/>
    <dgm:cxn modelId="{D75280D0-38F8-4B80-86B2-4EDFF4672E73}" type="presParOf" srcId="{8468C886-C88D-45B1-B90A-7E95C40C9D49}" destId="{79DCC955-283E-4570-886D-626F040872F6}" srcOrd="2" destOrd="0" presId="urn:microsoft.com/office/officeart/2005/8/layout/orgChart1"/>
    <dgm:cxn modelId="{C83597DA-1033-422B-A3DB-451FEF2196CF}" type="presParOf" srcId="{3912152D-7ABF-4801-8F97-348CB4D450E4}" destId="{56577892-DA54-4A0A-94FA-8EBBEC0B3347}" srcOrd="4" destOrd="0" presId="urn:microsoft.com/office/officeart/2005/8/layout/orgChart1"/>
    <dgm:cxn modelId="{1FD10EE5-928D-4318-A951-3EC3AC4D6386}" type="presParOf" srcId="{3912152D-7ABF-4801-8F97-348CB4D450E4}" destId="{E2BAEFDA-219B-41C8-969B-B66ED42732CC}" srcOrd="5" destOrd="0" presId="urn:microsoft.com/office/officeart/2005/8/layout/orgChart1"/>
    <dgm:cxn modelId="{31D22646-86D2-42FD-9402-CC869274F2BC}" type="presParOf" srcId="{E2BAEFDA-219B-41C8-969B-B66ED42732CC}" destId="{68C75863-9B30-4FAD-BA5B-428463AD413D}" srcOrd="0" destOrd="0" presId="urn:microsoft.com/office/officeart/2005/8/layout/orgChart1"/>
    <dgm:cxn modelId="{D41A2B1C-1968-4EB1-900A-1F1AC4CCA0A6}" type="presParOf" srcId="{68C75863-9B30-4FAD-BA5B-428463AD413D}" destId="{CD8D5B52-D5D2-404A-B873-23477038128E}" srcOrd="0" destOrd="0" presId="urn:microsoft.com/office/officeart/2005/8/layout/orgChart1"/>
    <dgm:cxn modelId="{DB9BC51A-DA0E-4196-86BF-13A38EB6CCF5}" type="presParOf" srcId="{68C75863-9B30-4FAD-BA5B-428463AD413D}" destId="{639E8FB7-4099-4AD2-B4A6-C495EF9B9CFF}" srcOrd="1" destOrd="0" presId="urn:microsoft.com/office/officeart/2005/8/layout/orgChart1"/>
    <dgm:cxn modelId="{4F379FCB-9188-47EC-9468-AE44545C027F}" type="presParOf" srcId="{E2BAEFDA-219B-41C8-969B-B66ED42732CC}" destId="{DF9FC95A-6EC3-46AB-8801-93E38802BB22}" srcOrd="1" destOrd="0" presId="urn:microsoft.com/office/officeart/2005/8/layout/orgChart1"/>
    <dgm:cxn modelId="{E0223E5B-492F-4087-B4C8-0BB5E2F56AB1}" type="presParOf" srcId="{E2BAEFDA-219B-41C8-969B-B66ED42732CC}" destId="{8C62FCB5-4991-44DB-8095-D49BEEE57017}" srcOrd="2" destOrd="0" presId="urn:microsoft.com/office/officeart/2005/8/layout/orgChart1"/>
    <dgm:cxn modelId="{EE25E1BA-E0A3-408B-A55B-331CDB3F9011}" type="presParOf" srcId="{A646CD9D-C770-45EC-9341-4FD4CDEAC1A3}" destId="{E0102786-A1B3-48DB-8737-788FCB739A67}" srcOrd="4" destOrd="0" presId="urn:microsoft.com/office/officeart/2005/8/layout/orgChart1"/>
    <dgm:cxn modelId="{C376AFC4-9D85-4FDE-AACF-C6D132398AFA}" type="presParOf" srcId="{A646CD9D-C770-45EC-9341-4FD4CDEAC1A3}" destId="{8E7092EE-A291-4A5C-A6B2-3E145ACBC405}" srcOrd="5" destOrd="0" presId="urn:microsoft.com/office/officeart/2005/8/layout/orgChart1"/>
    <dgm:cxn modelId="{A30F3D82-386B-42DD-833B-EF273F59B56D}" type="presParOf" srcId="{8E7092EE-A291-4A5C-A6B2-3E145ACBC405}" destId="{CB32A180-FD57-4E97-A22B-78CFD1A2F68F}" srcOrd="0" destOrd="0" presId="urn:microsoft.com/office/officeart/2005/8/layout/orgChart1"/>
    <dgm:cxn modelId="{02FEE3AC-5FE9-4C1B-B87F-D20B630C0D89}" type="presParOf" srcId="{CB32A180-FD57-4E97-A22B-78CFD1A2F68F}" destId="{EEE7D234-7F24-4B4E-A47E-A0703A3CAB66}" srcOrd="0" destOrd="0" presId="urn:microsoft.com/office/officeart/2005/8/layout/orgChart1"/>
    <dgm:cxn modelId="{93391D61-C2DB-49E8-9499-A05699347F27}" type="presParOf" srcId="{CB32A180-FD57-4E97-A22B-78CFD1A2F68F}" destId="{2AF4A9FA-14D5-4781-9442-6F0D5B331DB5}" srcOrd="1" destOrd="0" presId="urn:microsoft.com/office/officeart/2005/8/layout/orgChart1"/>
    <dgm:cxn modelId="{963CDEB9-0C0C-49A1-AC86-7188FBAED1C2}" type="presParOf" srcId="{8E7092EE-A291-4A5C-A6B2-3E145ACBC405}" destId="{75FE5CC3-7264-40D2-B2BE-29B09C5CF0A2}" srcOrd="1" destOrd="0" presId="urn:microsoft.com/office/officeart/2005/8/layout/orgChart1"/>
    <dgm:cxn modelId="{237E4DE7-192E-457A-BC06-8C29BF0FC4D8}" type="presParOf" srcId="{8E7092EE-A291-4A5C-A6B2-3E145ACBC405}" destId="{FE11FF8D-D845-4F87-96B5-BF9D17A9C3BC}" srcOrd="2" destOrd="0" presId="urn:microsoft.com/office/officeart/2005/8/layout/orgChart1"/>
    <dgm:cxn modelId="{EB14640A-53E0-41CF-8E81-7ED1539642E6}" type="presParOf" srcId="{FE11FF8D-D845-4F87-96B5-BF9D17A9C3BC}" destId="{93F244D5-D990-4888-A2AC-6E687F7CE62D}" srcOrd="0" destOrd="0" presId="urn:microsoft.com/office/officeart/2005/8/layout/orgChart1"/>
    <dgm:cxn modelId="{15542E7F-35B7-40AF-9980-5F66FD5B95D2}" type="presParOf" srcId="{FE11FF8D-D845-4F87-96B5-BF9D17A9C3BC}" destId="{89EA9AAB-C058-40CA-B216-FD580FF1593A}" srcOrd="1" destOrd="0" presId="urn:microsoft.com/office/officeart/2005/8/layout/orgChart1"/>
    <dgm:cxn modelId="{43E97D03-EFB1-4952-978D-74007E84BCE8}" type="presParOf" srcId="{89EA9AAB-C058-40CA-B216-FD580FF1593A}" destId="{2B3835F1-8241-42F1-BC70-234955F800CE}" srcOrd="0" destOrd="0" presId="urn:microsoft.com/office/officeart/2005/8/layout/orgChart1"/>
    <dgm:cxn modelId="{5BEA7796-050A-4992-A22C-68BC876403D9}" type="presParOf" srcId="{2B3835F1-8241-42F1-BC70-234955F800CE}" destId="{248EC540-DF52-486C-AAC7-570DE9F76D67}" srcOrd="0" destOrd="0" presId="urn:microsoft.com/office/officeart/2005/8/layout/orgChart1"/>
    <dgm:cxn modelId="{7F94F722-CF9F-4017-83AE-8C2D4388AC7A}" type="presParOf" srcId="{2B3835F1-8241-42F1-BC70-234955F800CE}" destId="{D85ADF13-EF4E-4779-ABF0-0D90C0C3797F}" srcOrd="1" destOrd="0" presId="urn:microsoft.com/office/officeart/2005/8/layout/orgChart1"/>
    <dgm:cxn modelId="{BEDFAE09-565A-40BC-B8E7-12A7B702AB96}" type="presParOf" srcId="{89EA9AAB-C058-40CA-B216-FD580FF1593A}" destId="{DD665F26-FCA6-4B83-95EF-CD9C383E4582}" srcOrd="1" destOrd="0" presId="urn:microsoft.com/office/officeart/2005/8/layout/orgChart1"/>
    <dgm:cxn modelId="{562C44C0-033F-415F-9F84-ECA7F98AF32D}" type="presParOf" srcId="{89EA9AAB-C058-40CA-B216-FD580FF1593A}" destId="{1939F4E6-88A5-4270-B757-671FB4299EA8}" srcOrd="2" destOrd="0" presId="urn:microsoft.com/office/officeart/2005/8/layout/orgChart1"/>
    <dgm:cxn modelId="{6EFDC344-6381-42E3-B5E8-80E4384350D4}" type="presParOf" srcId="{FE11FF8D-D845-4F87-96B5-BF9D17A9C3BC}" destId="{7EA2CCC3-8B7C-4EF5-8776-2B087943CAD3}" srcOrd="2" destOrd="0" presId="urn:microsoft.com/office/officeart/2005/8/layout/orgChart1"/>
    <dgm:cxn modelId="{8B7B14F7-F8CD-4AB1-A7EA-3422C8F6BD76}" type="presParOf" srcId="{FE11FF8D-D845-4F87-96B5-BF9D17A9C3BC}" destId="{F127EBBC-5DDC-40BC-A7BC-346113138B31}" srcOrd="3" destOrd="0" presId="urn:microsoft.com/office/officeart/2005/8/layout/orgChart1"/>
    <dgm:cxn modelId="{8DA1141C-C30A-46AD-B946-5A20FF000B1D}" type="presParOf" srcId="{F127EBBC-5DDC-40BC-A7BC-346113138B31}" destId="{A00C13AD-A058-4907-A211-44B61A03EC75}" srcOrd="0" destOrd="0" presId="urn:microsoft.com/office/officeart/2005/8/layout/orgChart1"/>
    <dgm:cxn modelId="{F917D2BE-DE27-4BDA-BCB8-73D13EEA0B08}" type="presParOf" srcId="{A00C13AD-A058-4907-A211-44B61A03EC75}" destId="{D0F832B4-E922-4D97-A9AC-E77C2A1A5126}" srcOrd="0" destOrd="0" presId="urn:microsoft.com/office/officeart/2005/8/layout/orgChart1"/>
    <dgm:cxn modelId="{9574B021-94C8-4340-8EBB-11EA7E5A8204}" type="presParOf" srcId="{A00C13AD-A058-4907-A211-44B61A03EC75}" destId="{BF884A03-E8D8-490F-BFE9-35949A786C5F}" srcOrd="1" destOrd="0" presId="urn:microsoft.com/office/officeart/2005/8/layout/orgChart1"/>
    <dgm:cxn modelId="{8DB72981-0F11-49C6-AAA4-2852853259C8}" type="presParOf" srcId="{F127EBBC-5DDC-40BC-A7BC-346113138B31}" destId="{4CCE293F-E3C9-4F32-A204-C9AD75F425DF}" srcOrd="1" destOrd="0" presId="urn:microsoft.com/office/officeart/2005/8/layout/orgChart1"/>
    <dgm:cxn modelId="{AAB0B788-C77A-4C49-8062-DDD202532A86}" type="presParOf" srcId="{F127EBBC-5DDC-40BC-A7BC-346113138B31}" destId="{117D2A84-416D-4B14-AA35-EC2C089E7D1A}" srcOrd="2" destOrd="0" presId="urn:microsoft.com/office/officeart/2005/8/layout/orgChart1"/>
    <dgm:cxn modelId="{63DDEE72-44FD-42BA-84F9-3E49ED6EAA9D}" type="presParOf" srcId="{FE11FF8D-D845-4F87-96B5-BF9D17A9C3BC}" destId="{98267622-AADD-43AF-A478-741B983A0CE5}" srcOrd="4" destOrd="0" presId="urn:microsoft.com/office/officeart/2005/8/layout/orgChart1"/>
    <dgm:cxn modelId="{353875A2-53A0-41F0-B1E8-60F1F87F29CB}" type="presParOf" srcId="{FE11FF8D-D845-4F87-96B5-BF9D17A9C3BC}" destId="{9A5C6173-F9A1-4876-BB05-DBDC210E0B22}" srcOrd="5" destOrd="0" presId="urn:microsoft.com/office/officeart/2005/8/layout/orgChart1"/>
    <dgm:cxn modelId="{4015992F-9054-4FB4-9F0C-532B8BF95813}" type="presParOf" srcId="{9A5C6173-F9A1-4876-BB05-DBDC210E0B22}" destId="{D0A44EF5-BC44-4EF8-8B43-026ABD73A9DD}" srcOrd="0" destOrd="0" presId="urn:microsoft.com/office/officeart/2005/8/layout/orgChart1"/>
    <dgm:cxn modelId="{8B61A936-3076-4053-A503-8C2E2751DEB1}" type="presParOf" srcId="{D0A44EF5-BC44-4EF8-8B43-026ABD73A9DD}" destId="{EC5C46D4-6E0B-476A-AF1F-D90AB9F28FD6}" srcOrd="0" destOrd="0" presId="urn:microsoft.com/office/officeart/2005/8/layout/orgChart1"/>
    <dgm:cxn modelId="{A22FEE75-333E-41FD-8C46-1EFB32C4B33F}" type="presParOf" srcId="{D0A44EF5-BC44-4EF8-8B43-026ABD73A9DD}" destId="{FC9CB95E-CDC4-4AD7-ADFA-1B12E24DF637}" srcOrd="1" destOrd="0" presId="urn:microsoft.com/office/officeart/2005/8/layout/orgChart1"/>
    <dgm:cxn modelId="{7C44A580-0095-4C0D-8E2E-583344F9B3D3}" type="presParOf" srcId="{9A5C6173-F9A1-4876-BB05-DBDC210E0B22}" destId="{05CE358A-7711-4C50-A8FD-3267136DA238}" srcOrd="1" destOrd="0" presId="urn:microsoft.com/office/officeart/2005/8/layout/orgChart1"/>
    <dgm:cxn modelId="{56BDE863-3633-491A-BED9-EBDBB49CD050}" type="presParOf" srcId="{9A5C6173-F9A1-4876-BB05-DBDC210E0B22}" destId="{ECE727AC-B6B5-4C1E-B7AB-16E93DEFA0BF}" srcOrd="2" destOrd="0" presId="urn:microsoft.com/office/officeart/2005/8/layout/orgChart1"/>
    <dgm:cxn modelId="{8C70E889-2B26-42C6-A862-78DA0909CE4D}" type="presParOf" srcId="{A646CD9D-C770-45EC-9341-4FD4CDEAC1A3}" destId="{B71EBBFC-1427-4133-B8F3-124B1B5A430D}" srcOrd="6" destOrd="0" presId="urn:microsoft.com/office/officeart/2005/8/layout/orgChart1"/>
    <dgm:cxn modelId="{627AE847-50ED-4208-857F-08FD3B395EE7}" type="presParOf" srcId="{A646CD9D-C770-45EC-9341-4FD4CDEAC1A3}" destId="{9C15232E-7570-464F-BE8B-8EA4973EB656}" srcOrd="7" destOrd="0" presId="urn:microsoft.com/office/officeart/2005/8/layout/orgChart1"/>
    <dgm:cxn modelId="{2E96E42E-7461-4602-A62C-B12F92E058FB}" type="presParOf" srcId="{9C15232E-7570-464F-BE8B-8EA4973EB656}" destId="{2ED58881-368C-4474-B7E7-14FBD7323826}" srcOrd="0" destOrd="0" presId="urn:microsoft.com/office/officeart/2005/8/layout/orgChart1"/>
    <dgm:cxn modelId="{4D1CC9F1-5348-4722-904E-CE3827DE3905}" type="presParOf" srcId="{2ED58881-368C-4474-B7E7-14FBD7323826}" destId="{8BE3AF8C-5455-4929-9F2B-AB0D7618017A}" srcOrd="0" destOrd="0" presId="urn:microsoft.com/office/officeart/2005/8/layout/orgChart1"/>
    <dgm:cxn modelId="{BAAE1389-5246-4E69-8529-3230D0A8611C}" type="presParOf" srcId="{2ED58881-368C-4474-B7E7-14FBD7323826}" destId="{48101EE2-252D-4C50-9843-EA57B6372977}" srcOrd="1" destOrd="0" presId="urn:microsoft.com/office/officeart/2005/8/layout/orgChart1"/>
    <dgm:cxn modelId="{1EC8A6C2-2535-4BC7-8C54-24A75AA279FC}" type="presParOf" srcId="{9C15232E-7570-464F-BE8B-8EA4973EB656}" destId="{F6A584D1-307D-4B06-8A76-B24D5B4A34E5}" srcOrd="1" destOrd="0" presId="urn:microsoft.com/office/officeart/2005/8/layout/orgChart1"/>
    <dgm:cxn modelId="{831A1E3F-608F-4E8A-800E-759C36865034}" type="presParOf" srcId="{9C15232E-7570-464F-BE8B-8EA4973EB656}" destId="{0C373535-1BFD-42D7-9C4A-F25F837FCA22}" srcOrd="2" destOrd="0" presId="urn:microsoft.com/office/officeart/2005/8/layout/orgChart1"/>
    <dgm:cxn modelId="{0C15906B-52B1-403F-9FD5-3F706A99D3F2}" type="presParOf" srcId="{0C373535-1BFD-42D7-9C4A-F25F837FCA22}" destId="{9B29692E-A325-4264-AA29-6EA8BF158FE2}" srcOrd="0" destOrd="0" presId="urn:microsoft.com/office/officeart/2005/8/layout/orgChart1"/>
    <dgm:cxn modelId="{CE24BA39-5EE6-46D9-A8A3-2DA8B29EE914}" type="presParOf" srcId="{0C373535-1BFD-42D7-9C4A-F25F837FCA22}" destId="{F183F1E9-6207-4C34-B705-2856E7E92824}" srcOrd="1" destOrd="0" presId="urn:microsoft.com/office/officeart/2005/8/layout/orgChart1"/>
    <dgm:cxn modelId="{AA96599C-5493-4F28-8672-3062AF240FEB}" type="presParOf" srcId="{F183F1E9-6207-4C34-B705-2856E7E92824}" destId="{AA2AD1E4-7A25-47D9-8BD3-071376F50643}" srcOrd="0" destOrd="0" presId="urn:microsoft.com/office/officeart/2005/8/layout/orgChart1"/>
    <dgm:cxn modelId="{6E1E5809-1EDC-4C8E-ACCB-6DA9FAAB71C2}" type="presParOf" srcId="{AA2AD1E4-7A25-47D9-8BD3-071376F50643}" destId="{8ACE6187-8435-4558-BCC6-228DC26ABD6D}" srcOrd="0" destOrd="0" presId="urn:microsoft.com/office/officeart/2005/8/layout/orgChart1"/>
    <dgm:cxn modelId="{FB3B075E-F7FF-4E9C-99F2-9E61191BAD86}" type="presParOf" srcId="{AA2AD1E4-7A25-47D9-8BD3-071376F50643}" destId="{12B5745A-B583-4B35-8F38-8352273991C8}" srcOrd="1" destOrd="0" presId="urn:microsoft.com/office/officeart/2005/8/layout/orgChart1"/>
    <dgm:cxn modelId="{35168DFD-D66F-462D-BD24-686B9A89EDC9}" type="presParOf" srcId="{F183F1E9-6207-4C34-B705-2856E7E92824}" destId="{2DC6EC1F-D04D-4B9F-B0CB-D7E456DA350B}" srcOrd="1" destOrd="0" presId="urn:microsoft.com/office/officeart/2005/8/layout/orgChart1"/>
    <dgm:cxn modelId="{36FFC91C-9342-4EC0-9EDD-28AC56B15B77}" type="presParOf" srcId="{F183F1E9-6207-4C34-B705-2856E7E92824}" destId="{AB22483F-55B5-46A0-A07F-8A1761E45D46}" srcOrd="2" destOrd="0" presId="urn:microsoft.com/office/officeart/2005/8/layout/orgChart1"/>
    <dgm:cxn modelId="{ACF47741-905B-4656-9CB7-75281EA681D4}" type="presParOf" srcId="{0C373535-1BFD-42D7-9C4A-F25F837FCA22}" destId="{9C13E162-34C0-4A5A-97E7-B5E3E42B827E}" srcOrd="2" destOrd="0" presId="urn:microsoft.com/office/officeart/2005/8/layout/orgChart1"/>
    <dgm:cxn modelId="{A624F1EC-0903-40E3-A739-F1E71E6FB39C}" type="presParOf" srcId="{0C373535-1BFD-42D7-9C4A-F25F837FCA22}" destId="{A5E6BF11-F386-44EE-9363-339F8E0EAEEE}" srcOrd="3" destOrd="0" presId="urn:microsoft.com/office/officeart/2005/8/layout/orgChart1"/>
    <dgm:cxn modelId="{1AE6AB63-2D49-45CE-AC59-27447D7CC562}" type="presParOf" srcId="{A5E6BF11-F386-44EE-9363-339F8E0EAEEE}" destId="{CD54311A-C356-4069-8924-2F93046DDF2A}" srcOrd="0" destOrd="0" presId="urn:microsoft.com/office/officeart/2005/8/layout/orgChart1"/>
    <dgm:cxn modelId="{7F82F997-02C5-451A-92B9-40BB6489158D}" type="presParOf" srcId="{CD54311A-C356-4069-8924-2F93046DDF2A}" destId="{5519870F-E36E-4A94-8BF3-D04A0E6983BB}" srcOrd="0" destOrd="0" presId="urn:microsoft.com/office/officeart/2005/8/layout/orgChart1"/>
    <dgm:cxn modelId="{5221AE84-D3BE-4BFD-A6F3-BA51873D7602}" type="presParOf" srcId="{CD54311A-C356-4069-8924-2F93046DDF2A}" destId="{23F129A0-AFBD-4E90-881F-E8845FC5308A}" srcOrd="1" destOrd="0" presId="urn:microsoft.com/office/officeart/2005/8/layout/orgChart1"/>
    <dgm:cxn modelId="{2D00AD9D-B844-4D7E-9D9D-61031C1B98F5}" type="presParOf" srcId="{A5E6BF11-F386-44EE-9363-339F8E0EAEEE}" destId="{E733A3FF-0DD3-457A-9B66-ED782CBD8CAD}" srcOrd="1" destOrd="0" presId="urn:microsoft.com/office/officeart/2005/8/layout/orgChart1"/>
    <dgm:cxn modelId="{D323FEAF-7496-414C-B899-47CDBC4556D3}" type="presParOf" srcId="{A5E6BF11-F386-44EE-9363-339F8E0EAEEE}" destId="{A5853928-A984-4E94-A16C-E2750AE8183A}" srcOrd="2" destOrd="0" presId="urn:microsoft.com/office/officeart/2005/8/layout/orgChart1"/>
    <dgm:cxn modelId="{B36F4ECD-309F-4629-A5AB-A6FB89CEAE88}" type="presParOf" srcId="{5E8241D5-9790-409A-A508-50CEB16F148E}" destId="{2EB870AC-091F-43EB-8ACF-B7EDE2815DB9}" srcOrd="2" destOrd="0" presId="urn:microsoft.com/office/officeart/2005/8/layout/orgChart1"/>
    <dgm:cxn modelId="{A59298B7-A8B3-4D20-B479-AD403FA51FC0}" type="presParOf" srcId="{2EB870AC-091F-43EB-8ACF-B7EDE2815DB9}" destId="{0A2C3C18-CF2C-4857-9F56-8E0BBE6E4E42}" srcOrd="0" destOrd="0" presId="urn:microsoft.com/office/officeart/2005/8/layout/orgChart1"/>
    <dgm:cxn modelId="{36EBD8EA-89FA-4B76-9EB5-E677C6AFAD14}" type="presParOf" srcId="{2EB870AC-091F-43EB-8ACF-B7EDE2815DB9}" destId="{2A9B59EB-EBED-4F68-B6DA-1EB852856E87}" srcOrd="1" destOrd="0" presId="urn:microsoft.com/office/officeart/2005/8/layout/orgChart1"/>
    <dgm:cxn modelId="{4837EBC7-223C-45A6-9D41-2D925B51EC8E}" type="presParOf" srcId="{2A9B59EB-EBED-4F68-B6DA-1EB852856E87}" destId="{6991A92B-0DF5-4318-87A6-3B9C3AA3A7A8}" srcOrd="0" destOrd="0" presId="urn:microsoft.com/office/officeart/2005/8/layout/orgChart1"/>
    <dgm:cxn modelId="{AC035CC0-B090-43D5-9993-9E5DB5C60011}" type="presParOf" srcId="{6991A92B-0DF5-4318-87A6-3B9C3AA3A7A8}" destId="{B732A7FE-2201-4B4C-A016-16B0DC5CCBC0}" srcOrd="0" destOrd="0" presId="urn:microsoft.com/office/officeart/2005/8/layout/orgChart1"/>
    <dgm:cxn modelId="{876A0815-A74F-40B8-AD9F-3DB1A025F4A4}" type="presParOf" srcId="{6991A92B-0DF5-4318-87A6-3B9C3AA3A7A8}" destId="{3D4BC332-E1AC-4E15-954F-FC645490BDAE}" srcOrd="1" destOrd="0" presId="urn:microsoft.com/office/officeart/2005/8/layout/orgChart1"/>
    <dgm:cxn modelId="{73177188-232C-40B4-BE00-81397D7F4B8F}" type="presParOf" srcId="{2A9B59EB-EBED-4F68-B6DA-1EB852856E87}" destId="{BCBA06E9-C143-472A-A73E-0D41F68E0F2A}" srcOrd="1" destOrd="0" presId="urn:microsoft.com/office/officeart/2005/8/layout/orgChart1"/>
    <dgm:cxn modelId="{800BB715-E87E-42AA-9805-DCAABAE02DF6}" type="presParOf" srcId="{2A9B59EB-EBED-4F68-B6DA-1EB852856E87}" destId="{29127B20-5DB5-46B1-84DB-E75B8689713E}" srcOrd="2" destOrd="0" presId="urn:microsoft.com/office/officeart/2005/8/layout/orgChart1"/>
    <dgm:cxn modelId="{8AA9D818-8892-400C-B2DC-BB2F6C509533}" type="presParOf" srcId="{2EB870AC-091F-43EB-8ACF-B7EDE2815DB9}" destId="{C5D1AD9D-1A99-4FF6-9438-6403EA6F23A4}" srcOrd="2" destOrd="0" presId="urn:microsoft.com/office/officeart/2005/8/layout/orgChart1"/>
    <dgm:cxn modelId="{3209BF5D-154D-4AC9-88EA-BD5B57DAD77E}" type="presParOf" srcId="{2EB870AC-091F-43EB-8ACF-B7EDE2815DB9}" destId="{DDB4CDC8-86FB-4B1F-B378-6A8CADA66E6C}" srcOrd="3" destOrd="0" presId="urn:microsoft.com/office/officeart/2005/8/layout/orgChart1"/>
    <dgm:cxn modelId="{F43FFDF4-C09B-492A-973A-8F61F94449C0}" type="presParOf" srcId="{DDB4CDC8-86FB-4B1F-B378-6A8CADA66E6C}" destId="{AB8AD472-35AB-456C-9B9C-AF0B1BD09167}" srcOrd="0" destOrd="0" presId="urn:microsoft.com/office/officeart/2005/8/layout/orgChart1"/>
    <dgm:cxn modelId="{A9E6FD17-9D09-440D-9387-F6642709C1AB}" type="presParOf" srcId="{AB8AD472-35AB-456C-9B9C-AF0B1BD09167}" destId="{F8CB2C2B-B8BC-423E-9F01-C554218B7035}" srcOrd="0" destOrd="0" presId="urn:microsoft.com/office/officeart/2005/8/layout/orgChart1"/>
    <dgm:cxn modelId="{E0795D66-6449-4F59-B0C0-C250BCC077D5}" type="presParOf" srcId="{AB8AD472-35AB-456C-9B9C-AF0B1BD09167}" destId="{E2F1E16F-EB25-46E2-A759-B0692E1AE1F6}" srcOrd="1" destOrd="0" presId="urn:microsoft.com/office/officeart/2005/8/layout/orgChart1"/>
    <dgm:cxn modelId="{28E5C82C-C6EF-4526-89BF-B8DF0F6F9AE7}" type="presParOf" srcId="{DDB4CDC8-86FB-4B1F-B378-6A8CADA66E6C}" destId="{44F6C398-7E45-4D31-B41F-85D0E477AE56}" srcOrd="1" destOrd="0" presId="urn:microsoft.com/office/officeart/2005/8/layout/orgChart1"/>
    <dgm:cxn modelId="{4786EA74-1F1D-4797-A608-3BD2E1933F29}" type="presParOf" srcId="{DDB4CDC8-86FB-4B1F-B378-6A8CADA66E6C}" destId="{208F46C8-27AF-424D-A5C5-8680C3BFA074}" srcOrd="2" destOrd="0" presId="urn:microsoft.com/office/officeart/2005/8/layout/orgChart1"/>
    <dgm:cxn modelId="{F5FA327F-FDDC-4CF9-8FD0-EA88035B8319}" type="presParOf" srcId="{2EB870AC-091F-43EB-8ACF-B7EDE2815DB9}" destId="{58F7ECB7-FFDC-474A-8333-2BFB5EB061A2}" srcOrd="4" destOrd="0" presId="urn:microsoft.com/office/officeart/2005/8/layout/orgChart1"/>
    <dgm:cxn modelId="{43DB0B81-38B6-413C-B95E-99C7AABFE3AF}" type="presParOf" srcId="{2EB870AC-091F-43EB-8ACF-B7EDE2815DB9}" destId="{061C0CFD-3BAE-4ABC-98B6-C32130BCE7CC}" srcOrd="5" destOrd="0" presId="urn:microsoft.com/office/officeart/2005/8/layout/orgChart1"/>
    <dgm:cxn modelId="{ECF394D5-5A64-4038-B4B7-B8811BDB20B5}" type="presParOf" srcId="{061C0CFD-3BAE-4ABC-98B6-C32130BCE7CC}" destId="{DD47A8D6-9847-41A4-8202-043C7F13BC44}" srcOrd="0" destOrd="0" presId="urn:microsoft.com/office/officeart/2005/8/layout/orgChart1"/>
    <dgm:cxn modelId="{B800DCAD-F65D-4D64-8490-1955F963FF4F}" type="presParOf" srcId="{DD47A8D6-9847-41A4-8202-043C7F13BC44}" destId="{A7BA6954-E610-492E-AE74-A604D1E0C141}" srcOrd="0" destOrd="0" presId="urn:microsoft.com/office/officeart/2005/8/layout/orgChart1"/>
    <dgm:cxn modelId="{EA0BC2C2-479F-4AED-A8C3-A241C1B9417E}" type="presParOf" srcId="{DD47A8D6-9847-41A4-8202-043C7F13BC44}" destId="{CDBF564A-4372-4BC3-8D66-2DF2AE12B97B}" srcOrd="1" destOrd="0" presId="urn:microsoft.com/office/officeart/2005/8/layout/orgChart1"/>
    <dgm:cxn modelId="{BA94A8E4-6FCF-4EA9-8BAB-137077A50572}" type="presParOf" srcId="{061C0CFD-3BAE-4ABC-98B6-C32130BCE7CC}" destId="{E4F2A210-509B-4169-83ED-D2F246529F62}" srcOrd="1" destOrd="0" presId="urn:microsoft.com/office/officeart/2005/8/layout/orgChart1"/>
    <dgm:cxn modelId="{DDEDD725-B519-49C9-8F4A-31C5ABC6FEC0}" type="presParOf" srcId="{061C0CFD-3BAE-4ABC-98B6-C32130BCE7CC}" destId="{565E97F7-2C71-441D-9687-EDE96C01AC5A}" srcOrd="2" destOrd="0" presId="urn:microsoft.com/office/officeart/2005/8/layout/orgChart1"/>
    <dgm:cxn modelId="{071E97CA-6A65-4219-A448-A4A4D2829C72}" type="presParOf" srcId="{67F865B1-056C-4450-A475-F68B68200AF3}" destId="{368651EE-9295-4095-A64F-167F81ABB0A2}" srcOrd="1" destOrd="0" presId="urn:microsoft.com/office/officeart/2005/8/layout/orgChart1"/>
    <dgm:cxn modelId="{903081B2-90DC-46DD-884F-9C92E89152F1}" type="presParOf" srcId="{368651EE-9295-4095-A64F-167F81ABB0A2}" destId="{733F716C-A4F3-4EC9-82DA-32D7B1E76109}" srcOrd="0" destOrd="0" presId="urn:microsoft.com/office/officeart/2005/8/layout/orgChart1"/>
    <dgm:cxn modelId="{88D03771-26CF-48EA-A5FD-18CD1655F5F0}" type="presParOf" srcId="{733F716C-A4F3-4EC9-82DA-32D7B1E76109}" destId="{A036377B-4B67-4190-9471-0DF76F4BE142}" srcOrd="0" destOrd="0" presId="urn:microsoft.com/office/officeart/2005/8/layout/orgChart1"/>
    <dgm:cxn modelId="{B9EC83D0-029E-4F10-9B05-0E4E81E2CC56}" type="presParOf" srcId="{733F716C-A4F3-4EC9-82DA-32D7B1E76109}" destId="{C0140041-7330-4EC4-B306-F4338A6371CE}" srcOrd="1" destOrd="0" presId="urn:microsoft.com/office/officeart/2005/8/layout/orgChart1"/>
    <dgm:cxn modelId="{C23BC40F-66A1-4B4E-AC6D-DE1811E8A837}" type="presParOf" srcId="{368651EE-9295-4095-A64F-167F81ABB0A2}" destId="{9A820662-50FD-4475-A0A9-A1E9DD265762}" srcOrd="1" destOrd="0" presId="urn:microsoft.com/office/officeart/2005/8/layout/orgChart1"/>
    <dgm:cxn modelId="{D6361E8F-6434-43BF-9016-1C72F8B702F1}" type="presParOf" srcId="{368651EE-9295-4095-A64F-167F81ABB0A2}" destId="{2CB73F65-CEBF-4113-82D1-22A6C477C73A}" srcOrd="2" destOrd="0" presId="urn:microsoft.com/office/officeart/2005/8/layout/orgChart1"/>
    <dgm:cxn modelId="{09A47BF8-7840-42AF-897A-F6E27EF22100}" type="presParOf" srcId="{67F865B1-056C-4450-A475-F68B68200AF3}" destId="{D8508F5C-0180-4967-843F-9E16A8909562}" srcOrd="2" destOrd="0" presId="urn:microsoft.com/office/officeart/2005/8/layout/orgChart1"/>
    <dgm:cxn modelId="{FE10A57A-9D66-4DA3-93BD-3A6CCFC04753}" type="presParOf" srcId="{D8508F5C-0180-4967-843F-9E16A8909562}" destId="{912BFD01-8E08-4986-BE9F-062EE5F54BED}" srcOrd="0" destOrd="0" presId="urn:microsoft.com/office/officeart/2005/8/layout/orgChart1"/>
    <dgm:cxn modelId="{F8CEB933-A6B5-4749-A2B2-E6C18D92620B}" type="presParOf" srcId="{912BFD01-8E08-4986-BE9F-062EE5F54BED}" destId="{60727FFD-2779-4D14-9C97-084F3FC1250D}" srcOrd="0" destOrd="0" presId="urn:microsoft.com/office/officeart/2005/8/layout/orgChart1"/>
    <dgm:cxn modelId="{383F376C-677A-4760-86D7-81F2CFE0B2A8}" type="presParOf" srcId="{912BFD01-8E08-4986-BE9F-062EE5F54BED}" destId="{C45AFDFE-34B7-43FA-B3B4-7B92BDBEC20D}" srcOrd="1" destOrd="0" presId="urn:microsoft.com/office/officeart/2005/8/layout/orgChart1"/>
    <dgm:cxn modelId="{E7FDEA19-C97D-4868-A84D-1ACF101287D6}" type="presParOf" srcId="{D8508F5C-0180-4967-843F-9E16A8909562}" destId="{90A97817-7D36-42A7-9701-4E0583C585E0}" srcOrd="1" destOrd="0" presId="urn:microsoft.com/office/officeart/2005/8/layout/orgChart1"/>
    <dgm:cxn modelId="{448B07BA-7C2A-4AE3-B9A2-9139CF3388E5}" type="presParOf" srcId="{D8508F5C-0180-4967-843F-9E16A8909562}" destId="{62C444C2-BF43-4DB2-BC89-7507403D90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7ECB7-FFDC-474A-8333-2BFB5EB061A2}">
      <dsp:nvSpPr>
        <dsp:cNvPr id="0" name=""/>
        <dsp:cNvSpPr/>
      </dsp:nvSpPr>
      <dsp:spPr>
        <a:xfrm>
          <a:off x="5840699" y="898573"/>
          <a:ext cx="397814" cy="1269697"/>
        </a:xfrm>
        <a:custGeom>
          <a:avLst/>
          <a:gdLst/>
          <a:ahLst/>
          <a:cxnLst/>
          <a:rect l="0" t="0" r="0" b="0"/>
          <a:pathLst>
            <a:path>
              <a:moveTo>
                <a:pt x="397814" y="0"/>
              </a:moveTo>
              <a:lnTo>
                <a:pt x="397814" y="1269697"/>
              </a:lnTo>
              <a:lnTo>
                <a:pt x="0" y="126969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1AD9D-1A99-4FF6-9438-6403EA6F23A4}">
      <dsp:nvSpPr>
        <dsp:cNvPr id="0" name=""/>
        <dsp:cNvSpPr/>
      </dsp:nvSpPr>
      <dsp:spPr>
        <a:xfrm>
          <a:off x="6192793" y="898573"/>
          <a:ext cx="91440" cy="4929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966"/>
              </a:lnTo>
              <a:lnTo>
                <a:pt x="119898" y="49296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3C18-CF2C-4857-9F56-8E0BBE6E4E42}">
      <dsp:nvSpPr>
        <dsp:cNvPr id="0" name=""/>
        <dsp:cNvSpPr/>
      </dsp:nvSpPr>
      <dsp:spPr>
        <a:xfrm>
          <a:off x="5942355" y="898573"/>
          <a:ext cx="296158" cy="524848"/>
        </a:xfrm>
        <a:custGeom>
          <a:avLst/>
          <a:gdLst/>
          <a:ahLst/>
          <a:cxnLst/>
          <a:rect l="0" t="0" r="0" b="0"/>
          <a:pathLst>
            <a:path>
              <a:moveTo>
                <a:pt x="296158" y="0"/>
              </a:moveTo>
              <a:lnTo>
                <a:pt x="296158" y="524848"/>
              </a:lnTo>
              <a:lnTo>
                <a:pt x="0" y="5248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3E162-34C0-4A5A-97E7-B5E3E42B827E}">
      <dsp:nvSpPr>
        <dsp:cNvPr id="0" name=""/>
        <dsp:cNvSpPr/>
      </dsp:nvSpPr>
      <dsp:spPr>
        <a:xfrm>
          <a:off x="9362445" y="3491915"/>
          <a:ext cx="191327" cy="1851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129"/>
              </a:lnTo>
              <a:lnTo>
                <a:pt x="191327" y="18511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9692E-A325-4264-AA29-6EA8BF158FE2}">
      <dsp:nvSpPr>
        <dsp:cNvPr id="0" name=""/>
        <dsp:cNvSpPr/>
      </dsp:nvSpPr>
      <dsp:spPr>
        <a:xfrm>
          <a:off x="9362445" y="3491915"/>
          <a:ext cx="144793" cy="65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24"/>
              </a:lnTo>
              <a:lnTo>
                <a:pt x="144793" y="655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EBBFC-1427-4133-B8F3-124B1B5A430D}">
      <dsp:nvSpPr>
        <dsp:cNvPr id="0" name=""/>
        <dsp:cNvSpPr/>
      </dsp:nvSpPr>
      <dsp:spPr>
        <a:xfrm>
          <a:off x="6238513" y="898573"/>
          <a:ext cx="3123931" cy="1938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296"/>
              </a:lnTo>
              <a:lnTo>
                <a:pt x="3123931" y="1821296"/>
              </a:lnTo>
              <a:lnTo>
                <a:pt x="3123931" y="193824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67622-AADD-43AF-A478-741B983A0CE5}">
      <dsp:nvSpPr>
        <dsp:cNvPr id="0" name=""/>
        <dsp:cNvSpPr/>
      </dsp:nvSpPr>
      <dsp:spPr>
        <a:xfrm>
          <a:off x="7123402" y="3715131"/>
          <a:ext cx="173418" cy="230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672"/>
              </a:lnTo>
              <a:lnTo>
                <a:pt x="173418" y="23066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CCC3-8B7C-4EF5-8776-2B087943CAD3}">
      <dsp:nvSpPr>
        <dsp:cNvPr id="0" name=""/>
        <dsp:cNvSpPr/>
      </dsp:nvSpPr>
      <dsp:spPr>
        <a:xfrm>
          <a:off x="7123402" y="3715131"/>
          <a:ext cx="184132" cy="136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12"/>
              </a:lnTo>
              <a:lnTo>
                <a:pt x="184132" y="13657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44D5-D990-4888-A2AC-6E687F7CE62D}">
      <dsp:nvSpPr>
        <dsp:cNvPr id="0" name=""/>
        <dsp:cNvSpPr/>
      </dsp:nvSpPr>
      <dsp:spPr>
        <a:xfrm>
          <a:off x="7123402" y="3715131"/>
          <a:ext cx="180524" cy="623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751"/>
              </a:lnTo>
              <a:lnTo>
                <a:pt x="180524" y="62375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02786-A1B3-48DB-8737-788FCB739A67}">
      <dsp:nvSpPr>
        <dsp:cNvPr id="0" name=""/>
        <dsp:cNvSpPr/>
      </dsp:nvSpPr>
      <dsp:spPr>
        <a:xfrm>
          <a:off x="6238513" y="898573"/>
          <a:ext cx="884889" cy="193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510"/>
              </a:lnTo>
              <a:lnTo>
                <a:pt x="884889" y="1822510"/>
              </a:lnTo>
              <a:lnTo>
                <a:pt x="884889" y="193945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77892-DA54-4A0A-94FA-8EBBEC0B3347}">
      <dsp:nvSpPr>
        <dsp:cNvPr id="0" name=""/>
        <dsp:cNvSpPr/>
      </dsp:nvSpPr>
      <dsp:spPr>
        <a:xfrm>
          <a:off x="5018639" y="3493129"/>
          <a:ext cx="113841" cy="1512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850"/>
              </a:lnTo>
              <a:lnTo>
                <a:pt x="113841" y="15128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C133E-E083-4E74-BB31-1D2B299A7B4C}">
      <dsp:nvSpPr>
        <dsp:cNvPr id="0" name=""/>
        <dsp:cNvSpPr/>
      </dsp:nvSpPr>
      <dsp:spPr>
        <a:xfrm>
          <a:off x="4558028" y="3493129"/>
          <a:ext cx="460610" cy="1195426"/>
        </a:xfrm>
        <a:custGeom>
          <a:avLst/>
          <a:gdLst/>
          <a:ahLst/>
          <a:cxnLst/>
          <a:rect l="0" t="0" r="0" b="0"/>
          <a:pathLst>
            <a:path>
              <a:moveTo>
                <a:pt x="460610" y="0"/>
              </a:moveTo>
              <a:lnTo>
                <a:pt x="0" y="119542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C676B-A888-4ADF-AA5D-0AF5715B244F}">
      <dsp:nvSpPr>
        <dsp:cNvPr id="0" name=""/>
        <dsp:cNvSpPr/>
      </dsp:nvSpPr>
      <dsp:spPr>
        <a:xfrm>
          <a:off x="5018639" y="3493129"/>
          <a:ext cx="130570" cy="61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98"/>
              </a:lnTo>
              <a:lnTo>
                <a:pt x="130570" y="6123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6C3FD-ECEB-4B11-AB83-D77EC31FEE6E}">
      <dsp:nvSpPr>
        <dsp:cNvPr id="0" name=""/>
        <dsp:cNvSpPr/>
      </dsp:nvSpPr>
      <dsp:spPr>
        <a:xfrm>
          <a:off x="5018639" y="898573"/>
          <a:ext cx="1219874" cy="1939459"/>
        </a:xfrm>
        <a:custGeom>
          <a:avLst/>
          <a:gdLst/>
          <a:ahLst/>
          <a:cxnLst/>
          <a:rect l="0" t="0" r="0" b="0"/>
          <a:pathLst>
            <a:path>
              <a:moveTo>
                <a:pt x="1219874" y="0"/>
              </a:moveTo>
              <a:lnTo>
                <a:pt x="1219874" y="1822510"/>
              </a:lnTo>
              <a:lnTo>
                <a:pt x="0" y="1822510"/>
              </a:lnTo>
              <a:lnTo>
                <a:pt x="0" y="193945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0D071-4980-45F0-90E1-DD8B565F0B58}">
      <dsp:nvSpPr>
        <dsp:cNvPr id="0" name=""/>
        <dsp:cNvSpPr/>
      </dsp:nvSpPr>
      <dsp:spPr>
        <a:xfrm>
          <a:off x="2799589" y="3485739"/>
          <a:ext cx="164585" cy="2106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381"/>
              </a:lnTo>
              <a:lnTo>
                <a:pt x="164585" y="2106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6BEB9-F75E-4D77-8FA1-20EE4AD83A26}">
      <dsp:nvSpPr>
        <dsp:cNvPr id="0" name=""/>
        <dsp:cNvSpPr/>
      </dsp:nvSpPr>
      <dsp:spPr>
        <a:xfrm>
          <a:off x="2799589" y="3485739"/>
          <a:ext cx="160498" cy="133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532"/>
              </a:lnTo>
              <a:lnTo>
                <a:pt x="160498" y="13325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C9DDE-2536-461B-A902-431478FF492C}">
      <dsp:nvSpPr>
        <dsp:cNvPr id="0" name=""/>
        <dsp:cNvSpPr/>
      </dsp:nvSpPr>
      <dsp:spPr>
        <a:xfrm>
          <a:off x="2799589" y="3485739"/>
          <a:ext cx="158003" cy="587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92"/>
              </a:lnTo>
              <a:lnTo>
                <a:pt x="158003" y="587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243A1-F621-45F9-9F16-B647DD122449}">
      <dsp:nvSpPr>
        <dsp:cNvPr id="0" name=""/>
        <dsp:cNvSpPr/>
      </dsp:nvSpPr>
      <dsp:spPr>
        <a:xfrm>
          <a:off x="2799589" y="898573"/>
          <a:ext cx="3438924" cy="1932069"/>
        </a:xfrm>
        <a:custGeom>
          <a:avLst/>
          <a:gdLst/>
          <a:ahLst/>
          <a:cxnLst/>
          <a:rect l="0" t="0" r="0" b="0"/>
          <a:pathLst>
            <a:path>
              <a:moveTo>
                <a:pt x="3438924" y="0"/>
              </a:moveTo>
              <a:lnTo>
                <a:pt x="3438924" y="1815120"/>
              </a:lnTo>
              <a:lnTo>
                <a:pt x="0" y="1815120"/>
              </a:lnTo>
              <a:lnTo>
                <a:pt x="0" y="19320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75D95-2206-4929-A47E-FF0FB3670F9F}">
      <dsp:nvSpPr>
        <dsp:cNvPr id="0" name=""/>
        <dsp:cNvSpPr/>
      </dsp:nvSpPr>
      <dsp:spPr>
        <a:xfrm>
          <a:off x="5596827" y="243477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Secretaria de Meio Ambiente</a:t>
          </a:r>
        </a:p>
      </dsp:txBody>
      <dsp:txXfrm>
        <a:off x="5596827" y="243477"/>
        <a:ext cx="1283371" cy="655096"/>
      </dsp:txXfrm>
    </dsp:sp>
    <dsp:sp modelId="{9D0F2206-EC80-4B41-A9D1-542AAF419BA6}">
      <dsp:nvSpPr>
        <dsp:cNvPr id="0" name=""/>
        <dsp:cNvSpPr/>
      </dsp:nvSpPr>
      <dsp:spPr>
        <a:xfrm>
          <a:off x="2157903" y="2830643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Gestão Administrativa e Financeira</a:t>
          </a:r>
        </a:p>
      </dsp:txBody>
      <dsp:txXfrm>
        <a:off x="2157903" y="2830643"/>
        <a:ext cx="1283371" cy="655096"/>
      </dsp:txXfrm>
    </dsp:sp>
    <dsp:sp modelId="{2CDE55B1-AF3A-4803-B2B7-28F2E914B2DA}">
      <dsp:nvSpPr>
        <dsp:cNvPr id="0" name=""/>
        <dsp:cNvSpPr/>
      </dsp:nvSpPr>
      <dsp:spPr>
        <a:xfrm>
          <a:off x="2957592" y="3746083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Administração</a:t>
          </a:r>
        </a:p>
      </dsp:txBody>
      <dsp:txXfrm>
        <a:off x="2957592" y="3746083"/>
        <a:ext cx="1283371" cy="655096"/>
      </dsp:txXfrm>
    </dsp:sp>
    <dsp:sp modelId="{730D1537-B8A2-497C-856A-EB795B9AB02A}">
      <dsp:nvSpPr>
        <dsp:cNvPr id="0" name=""/>
        <dsp:cNvSpPr/>
      </dsp:nvSpPr>
      <dsp:spPr>
        <a:xfrm>
          <a:off x="2960087" y="4490723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Gestão de Pessoal</a:t>
          </a:r>
        </a:p>
      </dsp:txBody>
      <dsp:txXfrm>
        <a:off x="2960087" y="4490723"/>
        <a:ext cx="1283371" cy="655096"/>
      </dsp:txXfrm>
    </dsp:sp>
    <dsp:sp modelId="{CFF35EE8-7879-4DB4-BAA3-3C64EBB98800}">
      <dsp:nvSpPr>
        <dsp:cNvPr id="0" name=""/>
        <dsp:cNvSpPr/>
      </dsp:nvSpPr>
      <dsp:spPr>
        <a:xfrm>
          <a:off x="2964174" y="5264572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Financeiro e Contábil</a:t>
          </a:r>
        </a:p>
      </dsp:txBody>
      <dsp:txXfrm>
        <a:off x="2964174" y="5264572"/>
        <a:ext cx="1283371" cy="655096"/>
      </dsp:txXfrm>
    </dsp:sp>
    <dsp:sp modelId="{0EBB854B-6FCF-4BB7-AEA2-9AC7A9864234}">
      <dsp:nvSpPr>
        <dsp:cNvPr id="0" name=""/>
        <dsp:cNvSpPr/>
      </dsp:nvSpPr>
      <dsp:spPr>
        <a:xfrm>
          <a:off x="4376953" y="2838033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Fiscalização Ambiental</a:t>
          </a:r>
        </a:p>
      </dsp:txBody>
      <dsp:txXfrm>
        <a:off x="4376953" y="2838033"/>
        <a:ext cx="1283371" cy="655096"/>
      </dsp:txXfrm>
    </dsp:sp>
    <dsp:sp modelId="{9C462C1C-F310-4E6D-B2BD-2840B710367A}">
      <dsp:nvSpPr>
        <dsp:cNvPr id="0" name=""/>
        <dsp:cNvSpPr/>
      </dsp:nvSpPr>
      <dsp:spPr>
        <a:xfrm>
          <a:off x="5149209" y="3743126"/>
          <a:ext cx="1283371" cy="7248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Fiscalização de Recursos Florestais, Faunísticos e </a:t>
          </a:r>
          <a:r>
            <a:rPr lang="pt-BR" sz="1050" kern="1200" dirty="0" smtClean="0">
              <a:latin typeface="Helvetica" panose="020B0604020202020204" pitchFamily="34" charset="0"/>
              <a:cs typeface="Times New Roman" panose="02020603050405020304" pitchFamily="18" charset="0"/>
            </a:rPr>
            <a:t>Pesqueiros</a:t>
          </a:r>
          <a:endParaRPr lang="pt-BR" sz="1050" kern="1200" dirty="0">
            <a:latin typeface="Helvetica" panose="020B0604020202020204" pitchFamily="34" charset="0"/>
            <a:cs typeface="Times New Roman" panose="02020603050405020304" pitchFamily="18" charset="0"/>
          </a:endParaRPr>
        </a:p>
      </dsp:txBody>
      <dsp:txXfrm>
        <a:off x="5149209" y="3743126"/>
        <a:ext cx="1283371" cy="724803"/>
      </dsp:txXfrm>
    </dsp:sp>
    <dsp:sp modelId="{49E35F52-8977-4A59-940A-16E83AAB8A71}">
      <dsp:nvSpPr>
        <dsp:cNvPr id="0" name=""/>
        <dsp:cNvSpPr/>
      </dsp:nvSpPr>
      <dsp:spPr>
        <a:xfrm>
          <a:off x="4558028" y="4410106"/>
          <a:ext cx="1113796" cy="556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>
            <a:latin typeface="Helvetica" panose="020B0604020202020204" pitchFamily="34" charset="0"/>
            <a:cs typeface="Times New Roman" panose="02020603050405020304" pitchFamily="18" charset="0"/>
          </a:endParaRPr>
        </a:p>
      </dsp:txBody>
      <dsp:txXfrm>
        <a:off x="4558028" y="4410106"/>
        <a:ext cx="1113796" cy="556898"/>
      </dsp:txXfrm>
    </dsp:sp>
    <dsp:sp modelId="{CD8D5B52-D5D2-404A-B873-23477038128E}">
      <dsp:nvSpPr>
        <dsp:cNvPr id="0" name=""/>
        <dsp:cNvSpPr/>
      </dsp:nvSpPr>
      <dsp:spPr>
        <a:xfrm>
          <a:off x="5132480" y="4590246"/>
          <a:ext cx="1283371" cy="831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Fiscalização de Atividades Potencialmente Poluidoras e Degradadoras</a:t>
          </a:r>
        </a:p>
      </dsp:txBody>
      <dsp:txXfrm>
        <a:off x="5132480" y="4590246"/>
        <a:ext cx="1283371" cy="831465"/>
      </dsp:txXfrm>
    </dsp:sp>
    <dsp:sp modelId="{EEE7D234-7F24-4B4E-A47E-A0703A3CAB66}">
      <dsp:nvSpPr>
        <dsp:cNvPr id="0" name=""/>
        <dsp:cNvSpPr/>
      </dsp:nvSpPr>
      <dsp:spPr>
        <a:xfrm>
          <a:off x="6402915" y="2838033"/>
          <a:ext cx="1440974" cy="87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Proteção dos Recursos Naturais e Educação Ambiental</a:t>
          </a:r>
        </a:p>
      </dsp:txBody>
      <dsp:txXfrm>
        <a:off x="6402915" y="2838033"/>
        <a:ext cx="1440974" cy="877098"/>
      </dsp:txXfrm>
    </dsp:sp>
    <dsp:sp modelId="{248EC540-DF52-486C-AAC7-570DE9F76D67}">
      <dsp:nvSpPr>
        <dsp:cNvPr id="0" name=""/>
        <dsp:cNvSpPr/>
      </dsp:nvSpPr>
      <dsp:spPr>
        <a:xfrm>
          <a:off x="7303926" y="3956385"/>
          <a:ext cx="1283371" cy="7649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Áreas Protegidas e Arborização</a:t>
          </a:r>
        </a:p>
      </dsp:txBody>
      <dsp:txXfrm>
        <a:off x="7303926" y="3956385"/>
        <a:ext cx="1283371" cy="764994"/>
      </dsp:txXfrm>
    </dsp:sp>
    <dsp:sp modelId="{D0F832B4-E922-4D97-A9AC-E77C2A1A5126}">
      <dsp:nvSpPr>
        <dsp:cNvPr id="0" name=""/>
        <dsp:cNvSpPr/>
      </dsp:nvSpPr>
      <dsp:spPr>
        <a:xfrm>
          <a:off x="7307535" y="4753295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Educação Ambiental</a:t>
          </a:r>
        </a:p>
      </dsp:txBody>
      <dsp:txXfrm>
        <a:off x="7307535" y="4753295"/>
        <a:ext cx="1283371" cy="655096"/>
      </dsp:txXfrm>
    </dsp:sp>
    <dsp:sp modelId="{EC5C46D4-6E0B-476A-AF1F-D90AB9F28FD6}">
      <dsp:nvSpPr>
        <dsp:cNvPr id="0" name=""/>
        <dsp:cNvSpPr/>
      </dsp:nvSpPr>
      <dsp:spPr>
        <a:xfrm>
          <a:off x="7296820" y="5620803"/>
          <a:ext cx="1283371" cy="80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Programas e Projetos Ambientais</a:t>
          </a:r>
        </a:p>
      </dsp:txBody>
      <dsp:txXfrm>
        <a:off x="7296820" y="5620803"/>
        <a:ext cx="1283371" cy="802000"/>
      </dsp:txXfrm>
    </dsp:sp>
    <dsp:sp modelId="{8BE3AF8C-5455-4929-9F2B-AB0D7618017A}">
      <dsp:nvSpPr>
        <dsp:cNvPr id="0" name=""/>
        <dsp:cNvSpPr/>
      </dsp:nvSpPr>
      <dsp:spPr>
        <a:xfrm>
          <a:off x="8720759" y="2836819"/>
          <a:ext cx="1283371" cy="65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Helvetica" panose="020B0604020202020204" pitchFamily="34" charset="0"/>
              <a:cs typeface="Times New Roman" panose="02020603050405020304" pitchFamily="18" charset="0"/>
            </a:rPr>
            <a:t>Coordenadoria de Licenciamento Ambiental</a:t>
          </a:r>
        </a:p>
      </dsp:txBody>
      <dsp:txXfrm>
        <a:off x="8720759" y="2836819"/>
        <a:ext cx="1283371" cy="655096"/>
      </dsp:txXfrm>
    </dsp:sp>
    <dsp:sp modelId="{8ACE6187-8435-4558-BCC6-228DC26ABD6D}">
      <dsp:nvSpPr>
        <dsp:cNvPr id="0" name=""/>
        <dsp:cNvSpPr/>
      </dsp:nvSpPr>
      <dsp:spPr>
        <a:xfrm>
          <a:off x="9507239" y="3593265"/>
          <a:ext cx="1347537" cy="1108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Licenciamento de Atividades Agropecuárias, Florestais e de Aquicultura e Pesca</a:t>
          </a:r>
        </a:p>
      </dsp:txBody>
      <dsp:txXfrm>
        <a:off x="9507239" y="3593265"/>
        <a:ext cx="1347537" cy="1108350"/>
      </dsp:txXfrm>
    </dsp:sp>
    <dsp:sp modelId="{5519870F-E36E-4A94-8BF3-D04A0E6983BB}">
      <dsp:nvSpPr>
        <dsp:cNvPr id="0" name=""/>
        <dsp:cNvSpPr/>
      </dsp:nvSpPr>
      <dsp:spPr>
        <a:xfrm>
          <a:off x="9553773" y="4826800"/>
          <a:ext cx="1283371" cy="1032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Auxiliar de Licenciamento de Atividades Potencialmente Poluidoras e Degradadoras</a:t>
          </a:r>
        </a:p>
      </dsp:txBody>
      <dsp:txXfrm>
        <a:off x="9553773" y="4826800"/>
        <a:ext cx="1283371" cy="1032489"/>
      </dsp:txXfrm>
    </dsp:sp>
    <dsp:sp modelId="{B732A7FE-2201-4B4C-A016-16B0DC5CCBC0}">
      <dsp:nvSpPr>
        <dsp:cNvPr id="0" name=""/>
        <dsp:cNvSpPr/>
      </dsp:nvSpPr>
      <dsp:spPr>
        <a:xfrm>
          <a:off x="4202270" y="1177360"/>
          <a:ext cx="1740084" cy="492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Assessoria Técnica </a:t>
          </a:r>
          <a:r>
            <a:rPr lang="pt-BR" sz="1050" kern="1200" dirty="0" smtClean="0">
              <a:latin typeface="Helvetica" panose="020B0604020202020204" pitchFamily="34" charset="0"/>
              <a:cs typeface="Times New Roman" panose="02020603050405020304" pitchFamily="18" charset="0"/>
            </a:rPr>
            <a:t>e  </a:t>
          </a:r>
          <a:r>
            <a:rPr lang="pt-BR" sz="1050" kern="1200" dirty="0">
              <a:latin typeface="Helvetica" panose="020B0604020202020204" pitchFamily="34" charset="0"/>
              <a:cs typeface="Times New Roman" panose="02020603050405020304" pitchFamily="18" charset="0"/>
            </a:rPr>
            <a:t>Estudos Legislativos</a:t>
          </a:r>
        </a:p>
      </dsp:txBody>
      <dsp:txXfrm>
        <a:off x="4202270" y="1177360"/>
        <a:ext cx="1740084" cy="492125"/>
      </dsp:txXfrm>
    </dsp:sp>
    <dsp:sp modelId="{F8CB2C2B-B8BC-423E-9F01-C554218B7035}">
      <dsp:nvSpPr>
        <dsp:cNvPr id="0" name=""/>
        <dsp:cNvSpPr/>
      </dsp:nvSpPr>
      <dsp:spPr>
        <a:xfrm>
          <a:off x="6312692" y="1113091"/>
          <a:ext cx="1113796" cy="556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latin typeface="Helvetica" panose="020B0604020202020204" pitchFamily="34" charset="0"/>
            <a:cs typeface="Times New Roman" panose="02020603050405020304" pitchFamily="18" charset="0"/>
          </a:endParaRPr>
        </a:p>
      </dsp:txBody>
      <dsp:txXfrm>
        <a:off x="6312692" y="1113091"/>
        <a:ext cx="1113796" cy="556898"/>
      </dsp:txXfrm>
    </dsp:sp>
    <dsp:sp modelId="{A7BA6954-E610-492E-AE74-A604D1E0C141}">
      <dsp:nvSpPr>
        <dsp:cNvPr id="0" name=""/>
        <dsp:cNvSpPr/>
      </dsp:nvSpPr>
      <dsp:spPr>
        <a:xfrm>
          <a:off x="4206937" y="1822590"/>
          <a:ext cx="1633761" cy="6913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Helvetica" panose="020B0604020202020204" pitchFamily="34" charset="0"/>
              <a:cs typeface="Times New Roman" panose="02020603050405020304" pitchFamily="18" charset="0"/>
            </a:rPr>
            <a:t>Assessoria de Tecnologia da Informação e de Geotecnologias</a:t>
          </a:r>
        </a:p>
      </dsp:txBody>
      <dsp:txXfrm>
        <a:off x="4206937" y="1822590"/>
        <a:ext cx="1633761" cy="691361"/>
      </dsp:txXfrm>
    </dsp:sp>
    <dsp:sp modelId="{A036377B-4B67-4190-9471-0DF76F4BE142}">
      <dsp:nvSpPr>
        <dsp:cNvPr id="0" name=""/>
        <dsp:cNvSpPr/>
      </dsp:nvSpPr>
      <dsp:spPr>
        <a:xfrm>
          <a:off x="7214995" y="323493"/>
          <a:ext cx="1095886" cy="528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Helvetica" panose="020B0604020202020204" pitchFamily="34" charset="0"/>
              <a:cs typeface="Times New Roman" panose="02020603050405020304" pitchFamily="18" charset="0"/>
            </a:rPr>
            <a:t>CMMA</a:t>
          </a:r>
          <a:endParaRPr lang="pt-BR" sz="1400" kern="1200" dirty="0">
            <a:latin typeface="Helvetica" panose="020B0604020202020204" pitchFamily="34" charset="0"/>
            <a:cs typeface="Times New Roman" panose="02020603050405020304" pitchFamily="18" charset="0"/>
          </a:endParaRPr>
        </a:p>
      </dsp:txBody>
      <dsp:txXfrm>
        <a:off x="7214995" y="323493"/>
        <a:ext cx="1095886" cy="528936"/>
      </dsp:txXfrm>
    </dsp:sp>
    <dsp:sp modelId="{60727FFD-2779-4D14-9C97-084F3FC1250D}">
      <dsp:nvSpPr>
        <dsp:cNvPr id="0" name=""/>
        <dsp:cNvSpPr/>
      </dsp:nvSpPr>
      <dsp:spPr>
        <a:xfrm>
          <a:off x="7210752" y="1188634"/>
          <a:ext cx="1095886" cy="528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Helvetica" panose="020B0604020202020204" pitchFamily="34" charset="0"/>
              <a:cs typeface="Times New Roman" panose="02020603050405020304" pitchFamily="18" charset="0"/>
            </a:rPr>
            <a:t>FUNDO VERDE</a:t>
          </a:r>
          <a:endParaRPr lang="pt-BR" sz="1400" kern="1200" dirty="0">
            <a:latin typeface="Helvetica" panose="020B0604020202020204" pitchFamily="34" charset="0"/>
            <a:cs typeface="Times New Roman" panose="02020603050405020304" pitchFamily="18" charset="0"/>
          </a:endParaRPr>
        </a:p>
      </dsp:txBody>
      <dsp:txXfrm>
        <a:off x="7210752" y="1188634"/>
        <a:ext cx="1095886" cy="52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6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35F9-6022-4CF3-BA8A-0A774A636EB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FD48-0E5E-4C67-9084-E06DAAA9A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34F8780-5372-44D1-804E-359507D9F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136834"/>
              </p:ext>
            </p:extLst>
          </p:nvPr>
        </p:nvGraphicFramePr>
        <p:xfrm>
          <a:off x="-423623" y="84666"/>
          <a:ext cx="11811289" cy="734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9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joab.alencar</dc:creator>
  <cp:lastModifiedBy>joab.alencar</cp:lastModifiedBy>
  <cp:revision>2</cp:revision>
  <dcterms:created xsi:type="dcterms:W3CDTF">2022-10-19T12:21:52Z</dcterms:created>
  <dcterms:modified xsi:type="dcterms:W3CDTF">2022-10-19T12:34:14Z</dcterms:modified>
</cp:coreProperties>
</file>