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020"/>
    <p:restoredTop sz="80201"/>
  </p:normalViewPr>
  <p:slideViewPr>
    <p:cSldViewPr snapToGrid="0" snapToObjects="1">
      <p:cViewPr varScale="1">
        <p:scale>
          <a:sx n="81" d="100"/>
          <a:sy n="81" d="100"/>
        </p:scale>
        <p:origin x="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A4DFB7-8A43-5A43-926A-1B2EAE78CBB2}" type="datetimeFigureOut">
              <a:rPr lang="en-US" smtClean="0"/>
              <a:t>11/19/16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9B41B2-519A-644C-8CE6-BEFD4F08A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12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device would be any type of device that can run either Windows 10 </a:t>
            </a:r>
            <a:r>
              <a:rPr lang="en-US" dirty="0" err="1"/>
              <a:t>IoT</a:t>
            </a:r>
            <a:r>
              <a:rPr lang="en-US" dirty="0"/>
              <a:t>, or Mono. It could be an embedded PC, a phone, or </a:t>
            </a:r>
            <a:r>
              <a:rPr lang="en-US" dirty="0" err="1"/>
              <a:t>RaspberryPi</a:t>
            </a:r>
            <a:r>
              <a:rPr lang="en-US" dirty="0"/>
              <a:t>-like computer. Arduino can be attached to some of these devices, but not run .</a:t>
            </a:r>
            <a:r>
              <a:rPr lang="en-US"/>
              <a:t>NET directly.</a:t>
            </a:r>
            <a:r>
              <a:rPr lang="en-US" baseline="0"/>
              <a:t> </a:t>
            </a:r>
            <a:r>
              <a:rPr lang="en-US"/>
              <a:t> </a:t>
            </a:r>
            <a:r>
              <a:rPr lang="en-US" dirty="0"/>
              <a:t>https://</a:t>
            </a:r>
            <a:r>
              <a:rPr lang="en-US" dirty="0" err="1"/>
              <a:t>developer.microsoft.com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-us/windows/</a:t>
            </a:r>
            <a:r>
              <a:rPr lang="en-US" dirty="0" err="1"/>
              <a:t>iot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9B41B2-519A-644C-8CE6-BEFD4F08A0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81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1458D-EED7-EE43-8383-EE4C5EEE7918}" type="datetimeFigureOut">
              <a:rPr lang="en-US" smtClean="0"/>
              <a:t>11/19/16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82E7-02D5-874D-8455-E9BAB5CB5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43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1458D-EED7-EE43-8383-EE4C5EEE7918}" type="datetimeFigureOut">
              <a:rPr lang="en-US" smtClean="0"/>
              <a:t>11/19/16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82E7-02D5-874D-8455-E9BAB5CB5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4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1458D-EED7-EE43-8383-EE4C5EEE7918}" type="datetimeFigureOut">
              <a:rPr lang="en-US" smtClean="0"/>
              <a:t>11/19/16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82E7-02D5-874D-8455-E9BAB5CB5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0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1458D-EED7-EE43-8383-EE4C5EEE7918}" type="datetimeFigureOut">
              <a:rPr lang="en-US" smtClean="0"/>
              <a:t>11/19/16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82E7-02D5-874D-8455-E9BAB5CB5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03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1458D-EED7-EE43-8383-EE4C5EEE7918}" type="datetimeFigureOut">
              <a:rPr lang="en-US" smtClean="0"/>
              <a:t>11/19/16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82E7-02D5-874D-8455-E9BAB5CB5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1458D-EED7-EE43-8383-EE4C5EEE7918}" type="datetimeFigureOut">
              <a:rPr lang="en-US" smtClean="0"/>
              <a:t>11/19/16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82E7-02D5-874D-8455-E9BAB5CB5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64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1458D-EED7-EE43-8383-EE4C5EEE7918}" type="datetimeFigureOut">
              <a:rPr lang="en-US" smtClean="0"/>
              <a:t>11/19/16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82E7-02D5-874D-8455-E9BAB5CB5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68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1458D-EED7-EE43-8383-EE4C5EEE7918}" type="datetimeFigureOut">
              <a:rPr lang="en-US" smtClean="0"/>
              <a:t>11/19/16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82E7-02D5-874D-8455-E9BAB5CB5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5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1458D-EED7-EE43-8383-EE4C5EEE7918}" type="datetimeFigureOut">
              <a:rPr lang="en-US" smtClean="0"/>
              <a:t>11/19/16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82E7-02D5-874D-8455-E9BAB5CB5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9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1458D-EED7-EE43-8383-EE4C5EEE7918}" type="datetimeFigureOut">
              <a:rPr lang="en-US" smtClean="0"/>
              <a:t>11/19/16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82E7-02D5-874D-8455-E9BAB5CB5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66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1458D-EED7-EE43-8383-EE4C5EEE7918}" type="datetimeFigureOut">
              <a:rPr lang="en-US" smtClean="0"/>
              <a:t>11/19/16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82E7-02D5-874D-8455-E9BAB5CB5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66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1458D-EED7-EE43-8383-EE4C5EEE7918}" type="datetimeFigureOut">
              <a:rPr lang="en-US" smtClean="0"/>
              <a:t>11/19/16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E82E7-02D5-874D-8455-E9BAB5CB5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43856" y="433303"/>
            <a:ext cx="4084380" cy="6123614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Raspberry Pi  3 B (1GB RAM)</a:t>
            </a:r>
          </a:p>
        </p:txBody>
      </p:sp>
      <p:sp>
        <p:nvSpPr>
          <p:cNvPr id="5" name="Rectangle 4"/>
          <p:cNvSpPr/>
          <p:nvPr/>
        </p:nvSpPr>
        <p:spPr>
          <a:xfrm>
            <a:off x="4188383" y="848414"/>
            <a:ext cx="3830125" cy="556851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latin typeface="Open Sans Light" charset="0"/>
                <a:ea typeface="Open Sans Light" charset="0"/>
                <a:cs typeface="Open Sans Light" charset="0"/>
              </a:rPr>
              <a:t>Raspbian</a:t>
            </a: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 Jessie with PIXEL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311693" y="1273839"/>
            <a:ext cx="3608754" cy="340251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Mono .NET 4.6</a:t>
            </a:r>
          </a:p>
        </p:txBody>
      </p:sp>
      <p:sp>
        <p:nvSpPr>
          <p:cNvPr id="4" name="Rectangle 3"/>
          <p:cNvSpPr/>
          <p:nvPr/>
        </p:nvSpPr>
        <p:spPr>
          <a:xfrm>
            <a:off x="4417807" y="1742194"/>
            <a:ext cx="3398802" cy="2818655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latin typeface="Open Sans Light" charset="0"/>
                <a:ea typeface="Open Sans Light" charset="0"/>
                <a:cs typeface="Open Sans Light" charset="0"/>
              </a:rPr>
              <a:t>Waher</a:t>
            </a: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 </a:t>
            </a:r>
            <a:r>
              <a:rPr lang="en-US" dirty="0" err="1">
                <a:latin typeface="Open Sans Light" charset="0"/>
                <a:ea typeface="Open Sans Light" charset="0"/>
                <a:cs typeface="Open Sans Light" charset="0"/>
              </a:rPr>
              <a:t>IoT</a:t>
            </a: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 Gateway</a:t>
            </a:r>
          </a:p>
        </p:txBody>
      </p:sp>
      <p:sp>
        <p:nvSpPr>
          <p:cNvPr id="7" name="Rectangle 6"/>
          <p:cNvSpPr/>
          <p:nvPr/>
        </p:nvSpPr>
        <p:spPr>
          <a:xfrm>
            <a:off x="596690" y="1519948"/>
            <a:ext cx="2460727" cy="4314569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Windows PC</a:t>
            </a:r>
          </a:p>
        </p:txBody>
      </p:sp>
      <p:sp>
        <p:nvSpPr>
          <p:cNvPr id="8" name="Rectangle 7"/>
          <p:cNvSpPr/>
          <p:nvPr/>
        </p:nvSpPr>
        <p:spPr>
          <a:xfrm>
            <a:off x="700528" y="1935059"/>
            <a:ext cx="2222957" cy="37012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Windows 10 AE</a:t>
            </a:r>
          </a:p>
        </p:txBody>
      </p:sp>
      <p:sp>
        <p:nvSpPr>
          <p:cNvPr id="9" name="Rectangle 8"/>
          <p:cNvSpPr/>
          <p:nvPr/>
        </p:nvSpPr>
        <p:spPr>
          <a:xfrm>
            <a:off x="870520" y="2489173"/>
            <a:ext cx="1825072" cy="148376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.NET 4.6</a:t>
            </a:r>
          </a:p>
        </p:txBody>
      </p:sp>
      <p:sp>
        <p:nvSpPr>
          <p:cNvPr id="10" name="Rectangle 9"/>
          <p:cNvSpPr/>
          <p:nvPr/>
        </p:nvSpPr>
        <p:spPr>
          <a:xfrm>
            <a:off x="8999034" y="473035"/>
            <a:ext cx="2973511" cy="2755174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Device (</a:t>
            </a:r>
            <a:r>
              <a:rPr lang="en-US" dirty="0" err="1">
                <a:latin typeface="Open Sans Light" charset="0"/>
                <a:ea typeface="Open Sans Light" charset="0"/>
                <a:cs typeface="Open Sans Light" charset="0"/>
              </a:rPr>
              <a:t>RPi</a:t>
            </a: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099395" y="888145"/>
            <a:ext cx="2773312" cy="21622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Windows 10 IoT</a:t>
            </a:r>
          </a:p>
          <a:p>
            <a:pPr algn="ctr"/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.NET Core (UWP)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219353" y="1640570"/>
            <a:ext cx="2513961" cy="128479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Waher thing</a:t>
            </a:r>
          </a:p>
          <a:p>
            <a:pPr algn="ctr"/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  <a:p>
            <a:pPr algn="ctr"/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  <a:p>
            <a:pPr algn="ctr"/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333333" y="2062767"/>
            <a:ext cx="2302107" cy="370845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sensors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26638" y="2987227"/>
            <a:ext cx="1576740" cy="85010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Open Sans Light" charset="0"/>
                <a:ea typeface="Open Sans Light" charset="0"/>
                <a:cs typeface="Open Sans Light" charset="0"/>
              </a:rPr>
              <a:t>Waher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  <a:p>
            <a:pPr algn="ctr"/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WPF client</a:t>
            </a:r>
          </a:p>
        </p:txBody>
      </p:sp>
      <p:sp>
        <p:nvSpPr>
          <p:cNvPr id="18" name="Magnetic Disk 17"/>
          <p:cNvSpPr/>
          <p:nvPr/>
        </p:nvSpPr>
        <p:spPr>
          <a:xfrm>
            <a:off x="6168356" y="4816342"/>
            <a:ext cx="1577999" cy="1440974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MongoDB</a:t>
            </a:r>
          </a:p>
          <a:p>
            <a:pPr algn="ctr"/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(now)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70520" y="4199745"/>
            <a:ext cx="1825072" cy="12695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VS 2015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260458" y="3342235"/>
            <a:ext cx="1425803" cy="497745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Script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550127" y="2180759"/>
            <a:ext cx="3136133" cy="44147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Web Server</a:t>
            </a:r>
          </a:p>
        </p:txBody>
      </p:sp>
      <p:cxnSp>
        <p:nvCxnSpPr>
          <p:cNvPr id="48" name="Straight Arrow Connector 47"/>
          <p:cNvCxnSpPr>
            <a:stCxn id="126" idx="3"/>
            <a:endCxn id="42" idx="1"/>
          </p:cNvCxnSpPr>
          <p:nvPr/>
        </p:nvCxnSpPr>
        <p:spPr>
          <a:xfrm>
            <a:off x="3057417" y="818353"/>
            <a:ext cx="1492710" cy="158314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2" idx="1"/>
            <a:endCxn id="66" idx="3"/>
          </p:cNvCxnSpPr>
          <p:nvPr/>
        </p:nvCxnSpPr>
        <p:spPr>
          <a:xfrm flipH="1">
            <a:off x="7686260" y="2282965"/>
            <a:ext cx="1533093" cy="69246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026638" y="4763877"/>
            <a:ext cx="1576740" cy="44147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C#</a:t>
            </a:r>
          </a:p>
        </p:txBody>
      </p:sp>
      <p:sp>
        <p:nvSpPr>
          <p:cNvPr id="84" name="Rectangle 83"/>
          <p:cNvSpPr/>
          <p:nvPr/>
        </p:nvSpPr>
        <p:spPr>
          <a:xfrm>
            <a:off x="9333335" y="2473407"/>
            <a:ext cx="2302106" cy="324819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actuators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596690" y="433304"/>
            <a:ext cx="2460727" cy="7700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web client</a:t>
            </a:r>
          </a:p>
        </p:txBody>
      </p:sp>
      <p:sp>
        <p:nvSpPr>
          <p:cNvPr id="60" name="Rectangle 16"/>
          <p:cNvSpPr/>
          <p:nvPr/>
        </p:nvSpPr>
        <p:spPr>
          <a:xfrm>
            <a:off x="6260458" y="3919866"/>
            <a:ext cx="1428263" cy="497745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Markdown</a:t>
            </a:r>
          </a:p>
        </p:txBody>
      </p:sp>
      <p:sp>
        <p:nvSpPr>
          <p:cNvPr id="61" name="Rectangle 16"/>
          <p:cNvSpPr/>
          <p:nvPr/>
        </p:nvSpPr>
        <p:spPr>
          <a:xfrm>
            <a:off x="4556468" y="3338301"/>
            <a:ext cx="1590606" cy="497745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Applications</a:t>
            </a:r>
          </a:p>
        </p:txBody>
      </p:sp>
      <p:sp>
        <p:nvSpPr>
          <p:cNvPr id="63" name="Rectangle 16"/>
          <p:cNvSpPr/>
          <p:nvPr/>
        </p:nvSpPr>
        <p:spPr>
          <a:xfrm>
            <a:off x="4552063" y="3922945"/>
            <a:ext cx="1590606" cy="497745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Content</a:t>
            </a:r>
          </a:p>
        </p:txBody>
      </p:sp>
      <p:sp>
        <p:nvSpPr>
          <p:cNvPr id="66" name="Rectangle 41"/>
          <p:cNvSpPr/>
          <p:nvPr/>
        </p:nvSpPr>
        <p:spPr>
          <a:xfrm>
            <a:off x="4556467" y="2754698"/>
            <a:ext cx="3129793" cy="44147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XMPP, MQTT, etc.</a:t>
            </a:r>
          </a:p>
        </p:txBody>
      </p:sp>
      <p:sp>
        <p:nvSpPr>
          <p:cNvPr id="106" name="Magnetic Disk 17"/>
          <p:cNvSpPr/>
          <p:nvPr/>
        </p:nvSpPr>
        <p:spPr>
          <a:xfrm>
            <a:off x="4448857" y="4802454"/>
            <a:ext cx="1577999" cy="1454862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Encrypted persistence (coming)</a:t>
            </a:r>
          </a:p>
        </p:txBody>
      </p:sp>
      <p:sp>
        <p:nvSpPr>
          <p:cNvPr id="107" name="Rectangle 9"/>
          <p:cNvSpPr/>
          <p:nvPr/>
        </p:nvSpPr>
        <p:spPr>
          <a:xfrm>
            <a:off x="8999034" y="3677233"/>
            <a:ext cx="2973511" cy="2755174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Device (</a:t>
            </a:r>
            <a:r>
              <a:rPr lang="en-US" dirty="0" err="1">
                <a:latin typeface="Open Sans Light" charset="0"/>
                <a:ea typeface="Open Sans Light" charset="0"/>
                <a:cs typeface="Open Sans Light" charset="0"/>
              </a:rPr>
              <a:t>RPi</a:t>
            </a: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)</a:t>
            </a:r>
          </a:p>
        </p:txBody>
      </p:sp>
      <p:sp>
        <p:nvSpPr>
          <p:cNvPr id="108" name="Rectangle 10"/>
          <p:cNvSpPr/>
          <p:nvPr/>
        </p:nvSpPr>
        <p:spPr>
          <a:xfrm>
            <a:off x="9099395" y="4092343"/>
            <a:ext cx="2773312" cy="21622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latin typeface="Open Sans Light" charset="0"/>
                <a:ea typeface="Open Sans Light" charset="0"/>
                <a:cs typeface="Open Sans Light" charset="0"/>
              </a:rPr>
              <a:t>Raspbian</a:t>
            </a: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/>
            </a:r>
            <a:br>
              <a:rPr lang="en-US" dirty="0">
                <a:latin typeface="Open Sans Light" charset="0"/>
                <a:ea typeface="Open Sans Light" charset="0"/>
                <a:cs typeface="Open Sans Light" charset="0"/>
              </a:rPr>
            </a:b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Mono .NET 4.6</a:t>
            </a:r>
          </a:p>
        </p:txBody>
      </p:sp>
      <p:sp>
        <p:nvSpPr>
          <p:cNvPr id="109" name="Rectangle 11"/>
          <p:cNvSpPr/>
          <p:nvPr/>
        </p:nvSpPr>
        <p:spPr>
          <a:xfrm>
            <a:off x="9219353" y="4844768"/>
            <a:ext cx="2513961" cy="128479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Waher thing</a:t>
            </a:r>
          </a:p>
          <a:p>
            <a:pPr algn="ctr"/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  <a:p>
            <a:pPr algn="ctr"/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  <a:p>
            <a:pPr algn="ctr"/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10" name="Rectangle 14"/>
          <p:cNvSpPr/>
          <p:nvPr/>
        </p:nvSpPr>
        <p:spPr>
          <a:xfrm>
            <a:off x="9333333" y="5266965"/>
            <a:ext cx="2302107" cy="370845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sensors</a:t>
            </a:r>
          </a:p>
        </p:txBody>
      </p:sp>
      <p:sp>
        <p:nvSpPr>
          <p:cNvPr id="111" name="Rectangle 83"/>
          <p:cNvSpPr/>
          <p:nvPr/>
        </p:nvSpPr>
        <p:spPr>
          <a:xfrm>
            <a:off x="9333335" y="5683641"/>
            <a:ext cx="2302106" cy="381847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actuators</a:t>
            </a:r>
          </a:p>
        </p:txBody>
      </p:sp>
      <p:cxnSp>
        <p:nvCxnSpPr>
          <p:cNvPr id="114" name="Straight Arrow Connector 50"/>
          <p:cNvCxnSpPr>
            <a:stCxn id="109" idx="1"/>
            <a:endCxn id="66" idx="3"/>
          </p:cNvCxnSpPr>
          <p:nvPr/>
        </p:nvCxnSpPr>
        <p:spPr>
          <a:xfrm flipH="1" flipV="1">
            <a:off x="7686260" y="2975434"/>
            <a:ext cx="1533093" cy="251172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50"/>
          <p:cNvCxnSpPr>
            <a:stCxn id="16" idx="3"/>
            <a:endCxn id="66" idx="1"/>
          </p:cNvCxnSpPr>
          <p:nvPr/>
        </p:nvCxnSpPr>
        <p:spPr>
          <a:xfrm flipV="1">
            <a:off x="2603378" y="2975434"/>
            <a:ext cx="1953089" cy="43684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274829" y="803085"/>
            <a:ext cx="674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>
                    <a:lumMod val="75000"/>
                  </a:schemeClr>
                </a:solidFill>
              </a:rPr>
              <a:t>HTTP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55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138</Words>
  <Application>Microsoft Macintosh PowerPoint</Application>
  <PresentationFormat>Widescreen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Open Sans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Wilson Mar</dc:creator>
  <cp:lastModifiedBy>Wilson Mar</cp:lastModifiedBy>
  <cp:revision>63</cp:revision>
  <dcterms:created xsi:type="dcterms:W3CDTF">2016-11-19T12:39:35Z</dcterms:created>
  <dcterms:modified xsi:type="dcterms:W3CDTF">2016-11-19T16:28:51Z</dcterms:modified>
</cp:coreProperties>
</file>