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566"/>
    <a:srgbClr val="505050"/>
    <a:srgbClr val="989898"/>
    <a:srgbClr val="7D7D7D"/>
    <a:srgbClr val="2E2726"/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0"/>
    <p:restoredTop sz="94677"/>
  </p:normalViewPr>
  <p:slideViewPr>
    <p:cSldViewPr snapToGrid="0" snapToObjects="1">
      <p:cViewPr>
        <p:scale>
          <a:sx n="181" d="100"/>
          <a:sy n="181" d="100"/>
        </p:scale>
        <p:origin x="-3392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12/5/23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515728" y="829993"/>
            <a:ext cx="5705856" cy="5705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612773C-FEFF-3AFC-7063-9A997052C8F1}"/>
              </a:ext>
            </a:extLst>
          </p:cNvPr>
          <p:cNvGrpSpPr/>
          <p:nvPr/>
        </p:nvGrpSpPr>
        <p:grpSpPr>
          <a:xfrm>
            <a:off x="5614690" y="1428457"/>
            <a:ext cx="3507932" cy="4508927"/>
            <a:chOff x="6475323" y="1089064"/>
            <a:chExt cx="3507932" cy="45089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D81DFC-8001-5745-BA8F-A5B7AFA1C611}"/>
                </a:ext>
              </a:extLst>
            </p:cNvPr>
            <p:cNvSpPr/>
            <p:nvPr/>
          </p:nvSpPr>
          <p:spPr>
            <a:xfrm>
              <a:off x="6475323" y="1675034"/>
              <a:ext cx="3507932" cy="3507932"/>
            </a:xfrm>
            <a:prstGeom prst="ellipse">
              <a:avLst/>
            </a:prstGeom>
            <a:solidFill>
              <a:srgbClr val="EA6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2AC7F-4ED8-E98E-420B-59DA6DAC88C0}"/>
                </a:ext>
              </a:extLst>
            </p:cNvPr>
            <p:cNvSpPr txBox="1"/>
            <p:nvPr/>
          </p:nvSpPr>
          <p:spPr>
            <a:xfrm>
              <a:off x="7212461" y="1089064"/>
              <a:ext cx="153085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86518F-DB7E-9ECC-9A19-E7AA82A675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A77D9A-E290-3361-A797-C3F554D587E6}"/>
              </a:ext>
            </a:extLst>
          </p:cNvPr>
          <p:cNvGrpSpPr/>
          <p:nvPr/>
        </p:nvGrpSpPr>
        <p:grpSpPr>
          <a:xfrm>
            <a:off x="3743140" y="837752"/>
            <a:ext cx="5048320" cy="5048320"/>
            <a:chOff x="6475323" y="1675034"/>
            <a:chExt cx="3507932" cy="35079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8EAEE-1122-8788-2163-13994F62194E}"/>
                </a:ext>
              </a:extLst>
            </p:cNvPr>
            <p:cNvSpPr/>
            <p:nvPr/>
          </p:nvSpPr>
          <p:spPr>
            <a:xfrm>
              <a:off x="6475323" y="1675034"/>
              <a:ext cx="3507932" cy="3507932"/>
            </a:xfrm>
            <a:prstGeom prst="ellipse">
              <a:avLst/>
            </a:prstGeom>
            <a:solidFill>
              <a:srgbClr val="9898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1E2470-524D-9B5E-C2ED-D80A9353A154}"/>
                </a:ext>
              </a:extLst>
            </p:cNvPr>
            <p:cNvSpPr/>
            <p:nvPr/>
          </p:nvSpPr>
          <p:spPr>
            <a:xfrm rot="5400000">
              <a:off x="7257351" y="3337560"/>
              <a:ext cx="1920240" cy="1828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AF888A-D444-98B9-9365-2CC9FE671B89}"/>
                </a:ext>
              </a:extLst>
            </p:cNvPr>
            <p:cNvSpPr/>
            <p:nvPr/>
          </p:nvSpPr>
          <p:spPr>
            <a:xfrm rot="10800000">
              <a:off x="7257351" y="3344250"/>
              <a:ext cx="1920240" cy="1695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3</cp:revision>
  <dcterms:created xsi:type="dcterms:W3CDTF">2021-09-27T08:03:44Z</dcterms:created>
  <dcterms:modified xsi:type="dcterms:W3CDTF">2023-12-05T03:40:48Z</dcterms:modified>
</cp:coreProperties>
</file>