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57" r:id="rId11"/>
    <p:sldId id="258" r:id="rId12"/>
    <p:sldId id="259" r:id="rId13"/>
    <p:sldId id="269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943"/>
    <a:srgbClr val="E6E6E6"/>
    <a:srgbClr val="678DF2"/>
    <a:srgbClr val="000000"/>
    <a:srgbClr val="4C6AD3"/>
    <a:srgbClr val="C55A11"/>
    <a:srgbClr val="4277F2"/>
    <a:srgbClr val="608DEE"/>
    <a:srgbClr val="EA6566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1"/>
    <p:restoredTop sz="94677"/>
  </p:normalViewPr>
  <p:slideViewPr>
    <p:cSldViewPr snapToGrid="0" snapToObjects="1">
      <p:cViewPr>
        <p:scale>
          <a:sx n="152" d="100"/>
          <a:sy n="152" d="100"/>
        </p:scale>
        <p:origin x="-130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908270" y="1195753"/>
            <a:ext cx="4842991" cy="499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121EA6-C686-AF3C-C22A-DCF01982B1DB}"/>
              </a:ext>
            </a:extLst>
          </p:cNvPr>
          <p:cNvGrpSpPr/>
          <p:nvPr/>
        </p:nvGrpSpPr>
        <p:grpSpPr>
          <a:xfrm>
            <a:off x="5799272" y="2291379"/>
            <a:ext cx="3534404" cy="2747329"/>
            <a:chOff x="5330181" y="1668102"/>
            <a:chExt cx="3955654" cy="3074771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6E9F04BD-5C8C-0926-1126-429B3416E756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A91087-9186-AFA1-469C-B69FFF03FAD3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13B27-EDE1-74E5-6AA3-FDD804920A86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3CFD2FAE-F7E3-2877-8DEB-AB26C182D50C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AA90F-7B92-8D79-2DBF-872AB17C05BF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3E798-B906-7D2D-80EB-E4A6052E9D4B}"/>
              </a:ext>
            </a:extLst>
          </p:cNvPr>
          <p:cNvGrpSpPr/>
          <p:nvPr/>
        </p:nvGrpSpPr>
        <p:grpSpPr>
          <a:xfrm>
            <a:off x="5330181" y="1668102"/>
            <a:ext cx="3955654" cy="3074771"/>
            <a:chOff x="5330181" y="1668102"/>
            <a:chExt cx="3955654" cy="307477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92F013-0ABC-AF39-C971-ABA001E37D07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E7DCAD-89A2-1257-62FE-34E13ACAF5BE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0421C-E51B-E6FF-C555-5E772884C422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DB9FB98-1AEF-8E54-BBF5-493C3CDF5E57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78546-4D2B-76C6-6F6C-78C9C45E2F25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05E0-94EB-F3EB-D04F-65BC0B2B056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00534" y="3986285"/>
            <a:ext cx="2074985" cy="137751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8EAE22-25C0-D2C4-D2F8-A0BFA8B16086}"/>
              </a:ext>
            </a:extLst>
          </p:cNvPr>
          <p:cNvSpPr/>
          <p:nvPr/>
        </p:nvSpPr>
        <p:spPr>
          <a:xfrm>
            <a:off x="3300533" y="2182960"/>
            <a:ext cx="2074985" cy="1377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4BEEF5-D775-1826-A760-CF76CA0E3BDB}"/>
              </a:ext>
            </a:extLst>
          </p:cNvPr>
          <p:cNvGrpSpPr/>
          <p:nvPr/>
        </p:nvGrpSpPr>
        <p:grpSpPr>
          <a:xfrm>
            <a:off x="4591050" y="2425700"/>
            <a:ext cx="3009900" cy="2006600"/>
            <a:chOff x="4591050" y="2425700"/>
            <a:chExt cx="3009900" cy="2006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7EBAA1-089A-F3FF-D9E5-FF4D865D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1050" y="2425700"/>
              <a:ext cx="3009900" cy="2006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81628B-F54B-32DC-78C9-B9A81789A769}"/>
                </a:ext>
              </a:extLst>
            </p:cNvPr>
            <p:cNvSpPr/>
            <p:nvPr/>
          </p:nvSpPr>
          <p:spPr>
            <a:xfrm>
              <a:off x="6493079" y="2425700"/>
              <a:ext cx="1107871" cy="200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58B43D4-E9B6-5D9D-A520-8A225139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75" y="2928135"/>
            <a:ext cx="1031496" cy="10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E198AC-4900-44CC-D699-CE68FE18AF33}"/>
              </a:ext>
            </a:extLst>
          </p:cNvPr>
          <p:cNvGrpSpPr/>
          <p:nvPr/>
        </p:nvGrpSpPr>
        <p:grpSpPr>
          <a:xfrm>
            <a:off x="2170682" y="771321"/>
            <a:ext cx="3493698" cy="5315358"/>
            <a:chOff x="3952430" y="771321"/>
            <a:chExt cx="3493698" cy="53153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8E07BA0-7285-AD52-8333-7843E2392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494"/>
            <a:stretch/>
          </p:blipFill>
          <p:spPr>
            <a:xfrm>
              <a:off x="3952430" y="771321"/>
              <a:ext cx="3493698" cy="53153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B633ED-3C8E-C3AF-AF71-F752549F0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2018" y="955879"/>
              <a:ext cx="3210814" cy="1512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8BD50-A307-B879-657F-1A7ADE6CD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406"/>
            <a:stretch/>
          </p:blipFill>
          <p:spPr>
            <a:xfrm>
              <a:off x="6455878" y="863426"/>
              <a:ext cx="967216" cy="990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E94424-0761-2C92-FC04-4F217F86D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290"/>
            <a:stretch/>
          </p:blipFill>
          <p:spPr>
            <a:xfrm>
              <a:off x="6242883" y="1772408"/>
              <a:ext cx="1181597" cy="990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D845D5-CED3-4E40-E5B6-09CE23D884BF}"/>
              </a:ext>
            </a:extLst>
          </p:cNvPr>
          <p:cNvGrpSpPr/>
          <p:nvPr/>
        </p:nvGrpSpPr>
        <p:grpSpPr>
          <a:xfrm>
            <a:off x="6159505" y="771321"/>
            <a:ext cx="3493698" cy="5315358"/>
            <a:chOff x="3952430" y="771321"/>
            <a:chExt cx="3493698" cy="53153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20F95B-F14A-B168-9D0C-FCF62BF4B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494"/>
            <a:stretch/>
          </p:blipFill>
          <p:spPr>
            <a:xfrm>
              <a:off x="3952430" y="771321"/>
              <a:ext cx="3493698" cy="53153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DB8C93-4F44-BEAA-9280-3C8751A0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2018" y="955879"/>
              <a:ext cx="3210814" cy="1512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6B4C14-6E82-DD45-4FBE-05E971D4E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406"/>
            <a:stretch/>
          </p:blipFill>
          <p:spPr>
            <a:xfrm>
              <a:off x="6455878" y="863426"/>
              <a:ext cx="967216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53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ational Flag of the People’s Republic of China (“Five-star Red Flag”) features a red background with a large yellow star and four smaller stars in the upper hoist-side corner">
            <a:extLst>
              <a:ext uri="{FF2B5EF4-FFF2-40B4-BE49-F238E27FC236}">
                <a16:creationId xmlns:a16="http://schemas.microsoft.com/office/drawing/2014/main" id="{EB6D59E0-4626-E7B4-F614-12A2E629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66" y="872052"/>
            <a:ext cx="7679130" cy="51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F56E4A-0932-0412-2FF3-FD5BB5BCC1E1}"/>
              </a:ext>
            </a:extLst>
          </p:cNvPr>
          <p:cNvGrpSpPr/>
          <p:nvPr/>
        </p:nvGrpSpPr>
        <p:grpSpPr>
          <a:xfrm>
            <a:off x="1643866" y="872052"/>
            <a:ext cx="8312106" cy="5113895"/>
            <a:chOff x="1643866" y="872052"/>
            <a:chExt cx="8312106" cy="5113895"/>
          </a:xfrm>
        </p:grpSpPr>
        <p:pic>
          <p:nvPicPr>
            <p:cNvPr id="1026" name="Picture 2" descr="The National Flag of the People’s Republic of China (“Five-star Red Flag”) features a red background with a large yellow star and four smaller stars in the upper hoist-side corner">
              <a:extLst>
                <a:ext uri="{FF2B5EF4-FFF2-40B4-BE49-F238E27FC236}">
                  <a16:creationId xmlns:a16="http://schemas.microsoft.com/office/drawing/2014/main" id="{EB6D59E0-4626-E7B4-F614-12A2E6291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866" y="872052"/>
              <a:ext cx="7679130" cy="511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6499547" y="872052"/>
              <a:ext cx="2823450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chinese yen symbol png">
              <a:extLst>
                <a:ext uri="{FF2B5EF4-FFF2-40B4-BE49-F238E27FC236}">
                  <a16:creationId xmlns:a16="http://schemas.microsoft.com/office/drawing/2014/main" id="{2356F060-F378-7259-2AEF-746668997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572" y="1142999"/>
              <a:ext cx="40894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0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6A11DB-DCA8-82D8-CDEA-C5B0C3694FFC}"/>
              </a:ext>
            </a:extLst>
          </p:cNvPr>
          <p:cNvGrpSpPr/>
          <p:nvPr/>
        </p:nvGrpSpPr>
        <p:grpSpPr>
          <a:xfrm>
            <a:off x="1643866" y="872052"/>
            <a:ext cx="7679131" cy="5113894"/>
            <a:chOff x="1643866" y="872052"/>
            <a:chExt cx="7679131" cy="51138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1643866" y="872052"/>
              <a:ext cx="7679131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BCB9DA-BC09-8C0F-7198-3F4BAD67ADE9}"/>
                </a:ext>
              </a:extLst>
            </p:cNvPr>
            <p:cNvSpPr txBox="1"/>
            <p:nvPr/>
          </p:nvSpPr>
          <p:spPr>
            <a:xfrm>
              <a:off x="4281355" y="1174535"/>
              <a:ext cx="24041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143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A4467-FABF-CA12-7884-DCB5FB746A49}"/>
              </a:ext>
            </a:extLst>
          </p:cNvPr>
          <p:cNvGrpSpPr/>
          <p:nvPr/>
        </p:nvGrpSpPr>
        <p:grpSpPr>
          <a:xfrm>
            <a:off x="3359650" y="872053"/>
            <a:ext cx="7679131" cy="5113894"/>
            <a:chOff x="3359650" y="872053"/>
            <a:chExt cx="7679131" cy="511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94A49-E6D4-7E6A-AF34-6C321E9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50" y="872053"/>
              <a:ext cx="7679131" cy="51138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FC8F26-6701-4D34-8A36-2425CFA2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4519" y="1705151"/>
              <a:ext cx="4149392" cy="3447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9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40DCA3-7DDB-851D-2AE0-0008D75826E5}"/>
              </a:ext>
            </a:extLst>
          </p:cNvPr>
          <p:cNvGrpSpPr/>
          <p:nvPr/>
        </p:nvGrpSpPr>
        <p:grpSpPr>
          <a:xfrm>
            <a:off x="3359650" y="872053"/>
            <a:ext cx="7679131" cy="5113894"/>
            <a:chOff x="3359650" y="872053"/>
            <a:chExt cx="7679131" cy="511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94A49-E6D4-7E6A-AF34-6C321E9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50" y="872053"/>
              <a:ext cx="7679131" cy="511389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769EB3-976B-8DAD-FE40-C4B38E36104E}"/>
                </a:ext>
              </a:extLst>
            </p:cNvPr>
            <p:cNvSpPr txBox="1"/>
            <p:nvPr/>
          </p:nvSpPr>
          <p:spPr>
            <a:xfrm>
              <a:off x="3438875" y="1448651"/>
              <a:ext cx="7492828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٣</a:t>
              </a:r>
              <a:endParaRPr lang="en-US" sz="200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75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BA71B-D526-50BC-1578-0C3CC3DF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16" y="2028075"/>
            <a:ext cx="3228868" cy="21226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E21DAD-2838-575D-B584-E8B882F72C2B}"/>
              </a:ext>
            </a:extLst>
          </p:cNvPr>
          <p:cNvSpPr/>
          <p:nvPr/>
        </p:nvSpPr>
        <p:spPr>
          <a:xfrm>
            <a:off x="6096000" y="2028075"/>
            <a:ext cx="1188468" cy="2122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89EA09-0A1C-B8CE-6E85-4046182C33B9}"/>
              </a:ext>
            </a:extLst>
          </p:cNvPr>
          <p:cNvSpPr txBox="1"/>
          <p:nvPr/>
        </p:nvSpPr>
        <p:spPr>
          <a:xfrm>
            <a:off x="6291299" y="2352781"/>
            <a:ext cx="81592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y-AM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3E9C4-306A-3F78-1048-C16A71EAC4FA}"/>
              </a:ext>
            </a:extLst>
          </p:cNvPr>
          <p:cNvSpPr txBox="1"/>
          <p:nvPr/>
        </p:nvSpPr>
        <p:spPr>
          <a:xfrm>
            <a:off x="3603661" y="1851645"/>
            <a:ext cx="609771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9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𓁨</a:t>
            </a:r>
          </a:p>
        </p:txBody>
      </p:sp>
    </p:spTree>
    <p:extLst>
      <p:ext uri="{BB962C8B-B14F-4D97-AF65-F5344CB8AC3E}">
        <p14:creationId xmlns:p14="http://schemas.microsoft.com/office/powerpoint/2010/main" val="352529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0BF345-3DC5-1788-5733-373471D1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2362200"/>
            <a:ext cx="3136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3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6032</TotalTime>
  <Words>8</Words>
  <Application>Microsoft Macintosh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14</cp:revision>
  <dcterms:created xsi:type="dcterms:W3CDTF">2021-09-27T08:03:44Z</dcterms:created>
  <dcterms:modified xsi:type="dcterms:W3CDTF">2024-01-01T16:22:24Z</dcterms:modified>
</cp:coreProperties>
</file>