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/>
    <p:restoredTop sz="94647"/>
  </p:normalViewPr>
  <p:slideViewPr>
    <p:cSldViewPr snapToGrid="0">
      <p:cViewPr varScale="1">
        <p:scale>
          <a:sx n="142" d="100"/>
          <a:sy n="142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DBB-A36C-2C43-ACC7-D37BCC2F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BAE6E-08F9-6A1B-7894-6AC9425A4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1996-89FF-6943-1B31-4938FCC3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1D2F-1FFC-CCDF-D748-AE40E31F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90F6-235F-ED50-C131-9ED4281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D9CE-EEE7-9627-4A09-76F60FE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2F26-2447-EDA5-C143-9ED5F786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82CD-83E6-5D2C-757F-A2BB2CD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ECF4-415D-44D2-2D14-95EE0193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F729-586C-1A1B-8DEC-6A2B6AC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FB6E3-E67B-2145-B2AB-0CB81657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0F95-FBD6-7F2C-0EA0-57E4E706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C4A1-D846-1B67-B185-B28172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EF75-577F-2F33-FB6C-07BAC10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1FC6-702D-95C6-B519-A78D755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D480-BF54-EE0A-CC9B-E7B156D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1C33-3EBE-7053-21DA-70B81A79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DF5E-76CF-C0C5-5A8C-2D44FB2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7846-5F12-71F7-9429-01E2DDD6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5431-39F2-0B5D-36A9-CC5C029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7A7D-7B53-A15A-1CDE-563A513A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3824-76DD-AC0B-E655-1CCA1BFA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EA7-8EBF-8812-6A40-E80365ED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1DD-A26B-3445-D713-F0A27D9F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4DF8-3409-41C3-2DE3-999D2069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6EA-1C45-D44A-C5EB-38064478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A643-B424-F921-7637-CF7C8187C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7BD2-3A72-ACB0-6109-2739D92F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B40C-A590-8E91-42E5-5EE0599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AC68-3D13-846D-6F65-390DE0E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6694-ED57-7076-09E8-600903F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8034-B89D-7BCC-962F-534E4245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0CF1-B2A3-748B-0E4B-0CC00264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F542-7A60-12E4-9707-5530F300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3BBB5-3951-2085-7C06-FA38CA141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78EBD-6EA1-F373-A721-4776CB6AB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5A4D7-18D1-EC1C-A28F-641704F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24171-B61F-6260-47AD-0A2E55E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AA887-8A97-6E7A-FA53-CEE7BCD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C1F6-3C71-95E2-32D1-3B5F1264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35923-37B2-3E30-E8AD-1CEAA8C3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1DE1-4A73-44AB-7B08-5BA769D8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EC18-6F4E-7E02-C7D2-B53ABA5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7AC3E-D07A-DE6A-0E9E-3C71E5B1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D00F-3FCE-F7FB-3092-1756D57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CBCE-CB24-4E8D-7D1E-19503584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3EA-3FA9-993C-10A7-4523F3A7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CAC-6864-9DE1-D9AA-9AFBEAB1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C013-8381-1B4F-2BF5-C3DB198C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79B5-2FA3-33BA-1408-F2D6FCF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273A-B064-BA92-4065-CA1CEDE9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84A5-FC23-6059-E1C6-0BCAFF6F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5AA-3130-00A2-8043-5012FFB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BF067-BA3B-9081-1621-518F9E7D5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C6A8-55B3-3E6B-475C-48119E0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DBB2-BEDC-B42C-A9F5-1208AD8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451D-2585-6805-E11F-D86F0A2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3CE2-67AB-A78F-DCBF-8E89830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43970-2A6E-3B12-729D-5455F66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64CC-8A6A-17AF-9122-883DEC25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A63A-EF62-F89E-F993-7810EA3E5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25-DE4D-914A-9FAA-B3B24EE0409A}" type="datetimeFigureOut"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313D-5957-0FBA-64F9-B2C4449E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88CA-FB74-BCC2-C275-8B82C7C0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</p:spTree>
    <p:extLst>
      <p:ext uri="{BB962C8B-B14F-4D97-AF65-F5344CB8AC3E}">
        <p14:creationId xmlns:p14="http://schemas.microsoft.com/office/powerpoint/2010/main" val="319011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C63A89-558D-831A-918A-82130A1051C8}"/>
              </a:ext>
            </a:extLst>
          </p:cNvPr>
          <p:cNvSpPr/>
          <p:nvPr/>
        </p:nvSpPr>
        <p:spPr>
          <a:xfrm>
            <a:off x="5387788" y="6030690"/>
            <a:ext cx="1452283" cy="432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35F64-FEDE-60D8-FE6C-7A2A970AF6CD}"/>
              </a:ext>
            </a:extLst>
          </p:cNvPr>
          <p:cNvSpPr txBox="1"/>
          <p:nvPr/>
        </p:nvSpPr>
        <p:spPr>
          <a:xfrm>
            <a:off x="5425319" y="5994830"/>
            <a:ext cx="10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Danish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Dansk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018E4-7086-5440-952D-FB5392BB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69" y="6077513"/>
            <a:ext cx="318550" cy="345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92E1A6-52BB-1072-7481-A4F3A65BFADF}"/>
              </a:ext>
            </a:extLst>
          </p:cNvPr>
          <p:cNvSpPr txBox="1"/>
          <p:nvPr/>
        </p:nvSpPr>
        <p:spPr>
          <a:xfrm>
            <a:off x="6978720" y="6063991"/>
            <a:ext cx="46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SF Pro Semibold" pitchFamily="2" charset="0"/>
              </a:rPr>
              <a:t>􀍟</a:t>
            </a:r>
          </a:p>
        </p:txBody>
      </p:sp>
    </p:spTree>
    <p:extLst>
      <p:ext uri="{BB962C8B-B14F-4D97-AF65-F5344CB8AC3E}">
        <p14:creationId xmlns:p14="http://schemas.microsoft.com/office/powerpoint/2010/main" val="207770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3EF238-8614-A83B-4F0B-588C3B15CC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641" r="39970" b="5752"/>
          <a:stretch/>
        </p:blipFill>
        <p:spPr>
          <a:xfrm>
            <a:off x="1909345" y="2853471"/>
            <a:ext cx="1982034" cy="19618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B7CF63-F636-EBC7-358F-BE87FF1DB328}"/>
              </a:ext>
            </a:extLst>
          </p:cNvPr>
          <p:cNvSpPr/>
          <p:nvPr/>
        </p:nvSpPr>
        <p:spPr>
          <a:xfrm>
            <a:off x="2114550" y="2895600"/>
            <a:ext cx="1571625" cy="17716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SF Pro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3</cp:revision>
  <dcterms:created xsi:type="dcterms:W3CDTF">2024-10-29T01:08:29Z</dcterms:created>
  <dcterms:modified xsi:type="dcterms:W3CDTF">2024-11-01T00:33:42Z</dcterms:modified>
</cp:coreProperties>
</file>