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33E"/>
    <a:srgbClr val="ED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0"/>
    <p:restoredTop sz="94677"/>
  </p:normalViewPr>
  <p:slideViewPr>
    <p:cSldViewPr snapToGrid="0">
      <p:cViewPr>
        <p:scale>
          <a:sx n="97" d="100"/>
          <a:sy n="97" d="100"/>
        </p:scale>
        <p:origin x="1168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C2E5-3A32-FDC7-EDCE-20F71916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573C2-53A0-D6CC-E473-EC05B475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B871-E429-17D3-AEE3-E0640EDF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ACFD-8A99-9BA5-8B48-10908B92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87C0-A2B5-2F52-90CB-2C89EBE0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4CD-796C-1828-DC39-32C146E1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7D0CD-32E9-8D14-F124-321530047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7E73-B96D-82FB-5B29-027D25A6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386FB-C239-D6C8-358B-23FF26FC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6D680-8EC5-AF2F-1F38-739CF942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3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21707-C189-B82D-70E2-E97BB2B24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0448C-D7AE-07F6-2864-9199E4B43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B82F3-AAF9-E2F5-2DEF-B7195BCE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6DB2A-BCBF-9952-6D4D-89B762A5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08C6-6B1A-0F18-7844-21320951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0D98-B6D3-2366-3536-5233C572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6F25-2645-7A04-1923-7AB6D1EC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C1A9A-C0AB-336D-85B0-AB300617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28E44-8B50-6E88-457D-B09EB543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6713-E5AB-4F14-575C-A98CF481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3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DC27-56B7-6C49-1548-AC772391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D1807-D474-E8EA-A2E9-6134DB96C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1F97E-C473-0152-C475-A3C46E6B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713C-9F70-336E-AFAD-CAEA648C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7D66-A7B2-A9BD-9730-D64FD7C5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15CD-B79C-EB51-B8DD-408337B8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1B7F-D75F-BD85-3974-63E27B091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D7A94-4EA6-91DE-8F11-761EB9E7D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F362F-7AFC-8973-E59E-C0DB959F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33411-BA93-C429-A907-A112FBAA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0CEDD-C532-74B8-F36C-0F121DF9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59E6-049F-84F8-08A4-76F31ADEE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56265-7A0B-52AC-4A4B-92FF4FDF7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61991-2852-97D8-DCA7-1E4BA5A55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32FBD-0E2E-F3A0-BF51-72114BB1B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A431C-1B5A-0C4D-289C-C5BC18128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3F19B-4CAB-A643-ACCA-4B3E14C0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33BCA-5015-F3DB-9030-33007402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47183-5C94-160A-DFF1-14D3DFF2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9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43AA-97C8-6C6D-A3FD-7E31800E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92375-9738-0AB4-CABA-D22B4CFB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5D4FC-1660-379F-7637-A5C6E2EF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3A697-6FFF-57B9-F208-A70CDAC8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6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65943-5621-28C5-B2D1-405448E8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60FD-62A8-6517-B36E-D96517F0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A3242-33F4-15F4-663A-7754329A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4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F746-1DC6-8A9B-D3E0-F1579628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A11D-4C38-3771-57C3-BB87F51F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1F87-1634-4CF4-4F53-57D36D4A3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26854-EE72-0C51-036E-C2DD8C4C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4BDB8-B5F5-813D-B074-E76985C1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5A4E5-5359-973E-DA6D-F6137314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5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E1AE-32AB-7912-7C90-903A77BB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B2047-DADC-F9E9-C243-54AD07E96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EE758-D9AE-205D-8BA9-9506AEBD0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ED5A0-3C94-A210-C7E3-1BE05255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791A7-B3F8-DD75-0FDF-25508E41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D878B-955F-7275-B5A6-BE606A82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9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CEA9C-C4C2-56C2-3280-1A887864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2BDE0-6805-E417-8F20-D8C33144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7DEC-E7DA-2D4A-4FA1-42B8E9F74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D135C-6657-BE4A-83DB-AE8301C1903A}" type="datetimeFigureOut"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20B09-DE77-B5FD-23A2-CCF8467D7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4914-7DB6-486E-875A-A15D9AE46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5476921-CD6A-B4BA-2614-5038E63F55FD}"/>
              </a:ext>
            </a:extLst>
          </p:cNvPr>
          <p:cNvSpPr/>
          <p:nvPr/>
        </p:nvSpPr>
        <p:spPr>
          <a:xfrm>
            <a:off x="3851238" y="1086522"/>
            <a:ext cx="3492991" cy="4238513"/>
          </a:xfrm>
          <a:prstGeom prst="roundRect">
            <a:avLst>
              <a:gd name="adj" fmla="val 9167"/>
            </a:avLst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452C61-949B-D66F-538E-BE1CFE68202F}"/>
              </a:ext>
            </a:extLst>
          </p:cNvPr>
          <p:cNvCxnSpPr>
            <a:cxnSpLocks/>
          </p:cNvCxnSpPr>
          <p:nvPr/>
        </p:nvCxnSpPr>
        <p:spPr>
          <a:xfrm>
            <a:off x="3889829" y="2499360"/>
            <a:ext cx="3454400" cy="0"/>
          </a:xfrm>
          <a:prstGeom prst="line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40D337-B472-2CCE-FF1C-86726DE45776}"/>
              </a:ext>
            </a:extLst>
          </p:cNvPr>
          <p:cNvCxnSpPr>
            <a:cxnSpLocks/>
          </p:cNvCxnSpPr>
          <p:nvPr/>
        </p:nvCxnSpPr>
        <p:spPr>
          <a:xfrm>
            <a:off x="3851238" y="3912198"/>
            <a:ext cx="3492991" cy="0"/>
          </a:xfrm>
          <a:prstGeom prst="line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143007-F52F-6BD9-E425-48991B275D8F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597734" y="2499360"/>
            <a:ext cx="0" cy="2825675"/>
          </a:xfrm>
          <a:prstGeom prst="line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45823C-9881-7504-6885-AA9E215CBF25}"/>
              </a:ext>
            </a:extLst>
          </p:cNvPr>
          <p:cNvCxnSpPr>
            <a:cxnSpLocks/>
          </p:cNvCxnSpPr>
          <p:nvPr/>
        </p:nvCxnSpPr>
        <p:spPr>
          <a:xfrm>
            <a:off x="6147500" y="3223558"/>
            <a:ext cx="648000" cy="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72E001-B3CE-2CB2-EFC0-199912F621EA}"/>
              </a:ext>
            </a:extLst>
          </p:cNvPr>
          <p:cNvCxnSpPr>
            <a:cxnSpLocks/>
          </p:cNvCxnSpPr>
          <p:nvPr/>
        </p:nvCxnSpPr>
        <p:spPr>
          <a:xfrm rot="2700000">
            <a:off x="4712409" y="4322345"/>
            <a:ext cx="0" cy="64800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4518A9-564E-C895-18F7-0008283AC3A4}"/>
              </a:ext>
            </a:extLst>
          </p:cNvPr>
          <p:cNvCxnSpPr>
            <a:cxnSpLocks/>
          </p:cNvCxnSpPr>
          <p:nvPr/>
        </p:nvCxnSpPr>
        <p:spPr>
          <a:xfrm rot="2700000">
            <a:off x="4395440" y="4652014"/>
            <a:ext cx="648000" cy="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772190-FA36-4D2E-E3A4-58202E4592E0}"/>
              </a:ext>
            </a:extLst>
          </p:cNvPr>
          <p:cNvCxnSpPr>
            <a:cxnSpLocks/>
          </p:cNvCxnSpPr>
          <p:nvPr/>
        </p:nvCxnSpPr>
        <p:spPr>
          <a:xfrm>
            <a:off x="4726915" y="2883198"/>
            <a:ext cx="0" cy="64800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7C9234-6C71-C89D-1E73-296570BD78F0}"/>
              </a:ext>
            </a:extLst>
          </p:cNvPr>
          <p:cNvCxnSpPr>
            <a:cxnSpLocks/>
          </p:cNvCxnSpPr>
          <p:nvPr/>
        </p:nvCxnSpPr>
        <p:spPr>
          <a:xfrm>
            <a:off x="4398924" y="3223558"/>
            <a:ext cx="648000" cy="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B5A0D1-EE96-8C4E-DBDA-F67497163721}"/>
              </a:ext>
            </a:extLst>
          </p:cNvPr>
          <p:cNvCxnSpPr>
            <a:cxnSpLocks/>
          </p:cNvCxnSpPr>
          <p:nvPr/>
        </p:nvCxnSpPr>
        <p:spPr>
          <a:xfrm>
            <a:off x="6147500" y="4794647"/>
            <a:ext cx="648000" cy="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CBD85F-9938-BCCC-E209-6319B1E2BCA4}"/>
              </a:ext>
            </a:extLst>
          </p:cNvPr>
          <p:cNvCxnSpPr>
            <a:cxnSpLocks/>
          </p:cNvCxnSpPr>
          <p:nvPr/>
        </p:nvCxnSpPr>
        <p:spPr>
          <a:xfrm>
            <a:off x="6147500" y="4471469"/>
            <a:ext cx="648000" cy="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9043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D73A7-9B92-2535-DA80-48EF6261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6592" y="730278"/>
            <a:ext cx="5871817" cy="5871817"/>
          </a:xfrm>
          <a:prstGeom prst="rect">
            <a:avLst/>
          </a:prstGeom>
          <a:ln>
            <a:solidFill>
              <a:srgbClr val="2F333E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6C7D82-7B8E-BE04-4814-07A01C20846E}"/>
              </a:ext>
            </a:extLst>
          </p:cNvPr>
          <p:cNvSpPr/>
          <p:nvPr/>
        </p:nvSpPr>
        <p:spPr>
          <a:xfrm>
            <a:off x="5920977" y="551350"/>
            <a:ext cx="5871600" cy="5871600"/>
          </a:xfrm>
          <a:prstGeom prst="rect">
            <a:avLst/>
          </a:prstGeom>
          <a:solidFill>
            <a:srgbClr val="EDF0F2"/>
          </a:solidFill>
          <a:ln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F138A9-38ED-D949-9695-EA15BA4A46C6}"/>
              </a:ext>
            </a:extLst>
          </p:cNvPr>
          <p:cNvGrpSpPr/>
          <p:nvPr/>
        </p:nvGrpSpPr>
        <p:grpSpPr>
          <a:xfrm>
            <a:off x="6541285" y="1156252"/>
            <a:ext cx="4630983" cy="4545496"/>
            <a:chOff x="8323530" y="-1815548"/>
            <a:chExt cx="4630983" cy="454549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0452C61-949B-D66F-538E-BE1CFE68202F}"/>
                </a:ext>
              </a:extLst>
            </p:cNvPr>
            <p:cNvCxnSpPr>
              <a:cxnSpLocks/>
            </p:cNvCxnSpPr>
            <p:nvPr/>
          </p:nvCxnSpPr>
          <p:spPr>
            <a:xfrm>
              <a:off x="8362121" y="-303350"/>
              <a:ext cx="4553802" cy="0"/>
            </a:xfrm>
            <a:prstGeom prst="line">
              <a:avLst/>
            </a:prstGeom>
            <a:noFill/>
            <a:ln w="190500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40D337-B472-2CCE-FF1C-86726DE45776}"/>
                </a:ext>
              </a:extLst>
            </p:cNvPr>
            <p:cNvCxnSpPr>
              <a:cxnSpLocks/>
            </p:cNvCxnSpPr>
            <p:nvPr/>
          </p:nvCxnSpPr>
          <p:spPr>
            <a:xfrm>
              <a:off x="8323530" y="1213299"/>
              <a:ext cx="4592393" cy="0"/>
            </a:xfrm>
            <a:prstGeom prst="line">
              <a:avLst/>
            </a:prstGeom>
            <a:noFill/>
            <a:ln w="190500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45823C-9881-7504-6885-AA9E215CBF25}"/>
                </a:ext>
              </a:extLst>
            </p:cNvPr>
            <p:cNvCxnSpPr>
              <a:cxnSpLocks/>
            </p:cNvCxnSpPr>
            <p:nvPr/>
          </p:nvCxnSpPr>
          <p:spPr>
            <a:xfrm>
              <a:off x="11438980" y="453853"/>
              <a:ext cx="648000" cy="0"/>
            </a:xfrm>
            <a:prstGeom prst="line">
              <a:avLst/>
            </a:prstGeom>
            <a:noFill/>
            <a:ln w="190500" cap="rnd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8A45ED-2A1C-B5C3-5ED0-3B115B9830B1}"/>
                </a:ext>
              </a:extLst>
            </p:cNvPr>
            <p:cNvGrpSpPr/>
            <p:nvPr/>
          </p:nvGrpSpPr>
          <p:grpSpPr>
            <a:xfrm>
              <a:off x="9242567" y="1571561"/>
              <a:ext cx="648000" cy="648000"/>
              <a:chOff x="1494992" y="4208744"/>
              <a:chExt cx="648000" cy="64800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E72E001-B3CE-2CB2-EFC0-199912F621E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818992" y="4203075"/>
                <a:ext cx="0" cy="648000"/>
              </a:xfrm>
              <a:prstGeom prst="line">
                <a:avLst/>
              </a:prstGeom>
              <a:noFill/>
              <a:ln w="190500" cap="rnd">
                <a:solidFill>
                  <a:srgbClr val="2F333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14518A9-564E-C895-18F7-0008283AC3A4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502023" y="4532744"/>
                <a:ext cx="648000" cy="0"/>
              </a:xfrm>
              <a:prstGeom prst="line">
                <a:avLst/>
              </a:prstGeom>
              <a:noFill/>
              <a:ln w="190500" cap="rnd">
                <a:solidFill>
                  <a:srgbClr val="2F333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D0C7F6-B1E7-BF37-DB1E-D77D4B57C7F1}"/>
                </a:ext>
              </a:extLst>
            </p:cNvPr>
            <p:cNvGrpSpPr/>
            <p:nvPr/>
          </p:nvGrpSpPr>
          <p:grpSpPr>
            <a:xfrm>
              <a:off x="9253082" y="126745"/>
              <a:ext cx="648000" cy="648000"/>
              <a:chOff x="1505507" y="2763928"/>
              <a:chExt cx="648000" cy="6480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8772190-FA36-4D2E-E3A4-58202E459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3498" y="2763928"/>
                <a:ext cx="0" cy="648000"/>
              </a:xfrm>
              <a:prstGeom prst="line">
                <a:avLst/>
              </a:prstGeom>
              <a:noFill/>
              <a:ln w="190500" cap="rnd">
                <a:solidFill>
                  <a:srgbClr val="2F333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7C9234-6C71-C89D-1E73-296570BD7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5507" y="3104288"/>
                <a:ext cx="648000" cy="0"/>
              </a:xfrm>
              <a:prstGeom prst="line">
                <a:avLst/>
              </a:prstGeom>
              <a:noFill/>
              <a:ln w="190500" cap="rnd">
                <a:solidFill>
                  <a:srgbClr val="2F333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146862F-AEF5-D984-B0A6-BEDE22F95792}"/>
                </a:ext>
              </a:extLst>
            </p:cNvPr>
            <p:cNvGrpSpPr/>
            <p:nvPr/>
          </p:nvGrpSpPr>
          <p:grpSpPr>
            <a:xfrm>
              <a:off x="11438980" y="1701764"/>
              <a:ext cx="648000" cy="323178"/>
              <a:chOff x="3691405" y="4338947"/>
              <a:chExt cx="648000" cy="32317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2B5A0D1-EE96-8C4E-DBDA-F67497163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1405" y="4662125"/>
                <a:ext cx="648000" cy="0"/>
              </a:xfrm>
              <a:prstGeom prst="line">
                <a:avLst/>
              </a:prstGeom>
              <a:noFill/>
              <a:ln w="190500" cap="rnd">
                <a:solidFill>
                  <a:srgbClr val="2F333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CCBD85F-9938-BCCC-E209-6319B1E2B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1405" y="4338947"/>
                <a:ext cx="648000" cy="0"/>
              </a:xfrm>
              <a:prstGeom prst="line">
                <a:avLst/>
              </a:prstGeom>
              <a:noFill/>
              <a:ln w="190500" cap="rnd">
                <a:solidFill>
                  <a:srgbClr val="2F333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5476921-CD6A-B4BA-2614-5038E63F55FD}"/>
                </a:ext>
              </a:extLst>
            </p:cNvPr>
            <p:cNvSpPr/>
            <p:nvPr/>
          </p:nvSpPr>
          <p:spPr>
            <a:xfrm>
              <a:off x="8362121" y="-1815548"/>
              <a:ext cx="4592392" cy="4545496"/>
            </a:xfrm>
            <a:prstGeom prst="roundRect">
              <a:avLst>
                <a:gd name="adj" fmla="val 20305"/>
              </a:avLst>
            </a:prstGeom>
            <a:noFill/>
            <a:ln w="190500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C8193C-4BA9-5CF4-B609-EAFF733175A2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8876072" y="2668450"/>
            <a:ext cx="0" cy="3033298"/>
          </a:xfrm>
          <a:prstGeom prst="line">
            <a:avLst/>
          </a:prstGeom>
          <a:noFill/>
          <a:ln w="190500"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0662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96C7D82-7B8E-BE04-4814-07A01C20846E}"/>
              </a:ext>
            </a:extLst>
          </p:cNvPr>
          <p:cNvSpPr/>
          <p:nvPr/>
        </p:nvSpPr>
        <p:spPr>
          <a:xfrm>
            <a:off x="5920977" y="551350"/>
            <a:ext cx="5871600" cy="5871600"/>
          </a:xfrm>
          <a:prstGeom prst="rect">
            <a:avLst/>
          </a:prstGeom>
          <a:solidFill>
            <a:srgbClr val="EDF0F2"/>
          </a:solidFill>
          <a:ln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452C61-949B-D66F-538E-BE1CFE68202F}"/>
              </a:ext>
            </a:extLst>
          </p:cNvPr>
          <p:cNvCxnSpPr>
            <a:cxnSpLocks/>
          </p:cNvCxnSpPr>
          <p:nvPr/>
        </p:nvCxnSpPr>
        <p:spPr>
          <a:xfrm>
            <a:off x="6579876" y="3429000"/>
            <a:ext cx="4553802" cy="0"/>
          </a:xfrm>
          <a:prstGeom prst="line">
            <a:avLst/>
          </a:prstGeom>
          <a:noFill/>
          <a:ln w="190500"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5476921-CD6A-B4BA-2614-5038E63F55FD}"/>
              </a:ext>
            </a:extLst>
          </p:cNvPr>
          <p:cNvSpPr/>
          <p:nvPr/>
        </p:nvSpPr>
        <p:spPr>
          <a:xfrm>
            <a:off x="6579876" y="1156252"/>
            <a:ext cx="4592392" cy="4545496"/>
          </a:xfrm>
          <a:prstGeom prst="roundRect">
            <a:avLst>
              <a:gd name="adj" fmla="val 20305"/>
            </a:avLst>
          </a:prstGeom>
          <a:noFill/>
          <a:ln w="190500"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D816C-14A7-9711-BBA5-519685E34ADB}"/>
              </a:ext>
            </a:extLst>
          </p:cNvPr>
          <p:cNvSpPr txBox="1"/>
          <p:nvPr/>
        </p:nvSpPr>
        <p:spPr>
          <a:xfrm>
            <a:off x="6579876" y="1099931"/>
            <a:ext cx="45923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>
                <a:solidFill>
                  <a:schemeClr val="tx1">
                    <a:lumMod val="75000"/>
                    <a:lumOff val="25000"/>
                  </a:schemeClr>
                </a:solidFill>
              </a:rPr>
              <a:t>zero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AC428-D491-5145-EF45-29427D265694}"/>
              </a:ext>
            </a:extLst>
          </p:cNvPr>
          <p:cNvSpPr txBox="1"/>
          <p:nvPr/>
        </p:nvSpPr>
        <p:spPr>
          <a:xfrm>
            <a:off x="6579876" y="3435190"/>
            <a:ext cx="45923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3828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2</cp:revision>
  <dcterms:created xsi:type="dcterms:W3CDTF">2024-12-07T08:19:00Z</dcterms:created>
  <dcterms:modified xsi:type="dcterms:W3CDTF">2024-12-07T23:46:48Z</dcterms:modified>
</cp:coreProperties>
</file>