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57" r:id="rId11"/>
    <p:sldId id="258" r:id="rId12"/>
    <p:sldId id="259" r:id="rId13"/>
    <p:sldId id="269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943"/>
    <a:srgbClr val="E6E6E6"/>
    <a:srgbClr val="678DF2"/>
    <a:srgbClr val="000000"/>
    <a:srgbClr val="4C6AD3"/>
    <a:srgbClr val="C55A11"/>
    <a:srgbClr val="4277F2"/>
    <a:srgbClr val="608DEE"/>
    <a:srgbClr val="EA6566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1/1/24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908270" y="1195753"/>
            <a:ext cx="4842991" cy="499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05E0-94EB-F3EB-D04F-65BC0B2B056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00534" y="3986285"/>
            <a:ext cx="2074985" cy="137751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8EAE22-25C0-D2C4-D2F8-A0BFA8B16086}"/>
              </a:ext>
            </a:extLst>
          </p:cNvPr>
          <p:cNvSpPr/>
          <p:nvPr/>
        </p:nvSpPr>
        <p:spPr>
          <a:xfrm>
            <a:off x="3300533" y="2182960"/>
            <a:ext cx="2074985" cy="1377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4BEEF5-D775-1826-A760-CF76CA0E3BDB}"/>
              </a:ext>
            </a:extLst>
          </p:cNvPr>
          <p:cNvGrpSpPr/>
          <p:nvPr/>
        </p:nvGrpSpPr>
        <p:grpSpPr>
          <a:xfrm>
            <a:off x="4591050" y="2425700"/>
            <a:ext cx="3009900" cy="2006600"/>
            <a:chOff x="4591050" y="2425700"/>
            <a:chExt cx="3009900" cy="200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7EBAA1-089A-F3FF-D9E5-FF4D865D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1050" y="2425700"/>
              <a:ext cx="3009900" cy="2006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81628B-F54B-32DC-78C9-B9A81789A769}"/>
                </a:ext>
              </a:extLst>
            </p:cNvPr>
            <p:cNvSpPr/>
            <p:nvPr/>
          </p:nvSpPr>
          <p:spPr>
            <a:xfrm>
              <a:off x="6493079" y="2425700"/>
              <a:ext cx="1107871" cy="200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58B43D4-E9B6-5D9D-A520-8A225139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75" y="2928135"/>
            <a:ext cx="1031496" cy="10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7BA0-7285-AD52-8333-7843E2392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16" b="58352"/>
          <a:stretch/>
        </p:blipFill>
        <p:spPr>
          <a:xfrm>
            <a:off x="4349151" y="1880170"/>
            <a:ext cx="3493698" cy="9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ational Flag of the People’s Republic of China (“Five-star Red Flag”) features a red background with a large yellow star and four smaller stars in the upper hoist-side corner">
            <a:extLst>
              <a:ext uri="{FF2B5EF4-FFF2-40B4-BE49-F238E27FC236}">
                <a16:creationId xmlns:a16="http://schemas.microsoft.com/office/drawing/2014/main" id="{EB6D59E0-4626-E7B4-F614-12A2E629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6" y="872052"/>
            <a:ext cx="7679130" cy="51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F56E4A-0932-0412-2FF3-FD5BB5BCC1E1}"/>
              </a:ext>
            </a:extLst>
          </p:cNvPr>
          <p:cNvGrpSpPr/>
          <p:nvPr/>
        </p:nvGrpSpPr>
        <p:grpSpPr>
          <a:xfrm>
            <a:off x="1643866" y="872052"/>
            <a:ext cx="8312106" cy="5113895"/>
            <a:chOff x="1643866" y="872052"/>
            <a:chExt cx="8312106" cy="5113895"/>
          </a:xfrm>
        </p:grpSpPr>
        <p:pic>
          <p:nvPicPr>
            <p:cNvPr id="1026" name="Picture 2" descr="The National Flag of the People’s Republic of China (“Five-star Red Flag”) features a red background with a large yellow star and four smaller stars in the upper hoist-side corner">
              <a:extLst>
                <a:ext uri="{FF2B5EF4-FFF2-40B4-BE49-F238E27FC236}">
                  <a16:creationId xmlns:a16="http://schemas.microsoft.com/office/drawing/2014/main" id="{EB6D59E0-4626-E7B4-F614-12A2E6291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866" y="872052"/>
              <a:ext cx="7679130" cy="51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6499547" y="872052"/>
              <a:ext cx="2823450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chinese yen symbol png">
              <a:extLst>
                <a:ext uri="{FF2B5EF4-FFF2-40B4-BE49-F238E27FC236}">
                  <a16:creationId xmlns:a16="http://schemas.microsoft.com/office/drawing/2014/main" id="{2356F060-F378-7259-2AEF-746668997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572" y="1142999"/>
              <a:ext cx="40894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6A11DB-DCA8-82D8-CDEA-C5B0C3694FFC}"/>
              </a:ext>
            </a:extLst>
          </p:cNvPr>
          <p:cNvGrpSpPr/>
          <p:nvPr/>
        </p:nvGrpSpPr>
        <p:grpSpPr>
          <a:xfrm>
            <a:off x="1643866" y="872052"/>
            <a:ext cx="7679131" cy="5113894"/>
            <a:chOff x="1643866" y="872052"/>
            <a:chExt cx="7679131" cy="51138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1643866" y="872052"/>
              <a:ext cx="7679131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BCB9DA-BC09-8C0F-7198-3F4BAD67ADE9}"/>
                </a:ext>
              </a:extLst>
            </p:cNvPr>
            <p:cNvSpPr txBox="1"/>
            <p:nvPr/>
          </p:nvSpPr>
          <p:spPr>
            <a:xfrm>
              <a:off x="4281355" y="1174535"/>
              <a:ext cx="24041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43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A4467-FABF-CA12-7884-DCB5FB746A49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FC8F26-6701-4D34-8A36-2425CFA2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4519" y="1705151"/>
              <a:ext cx="4149392" cy="3447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9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40DCA3-7DDB-851D-2AE0-0008D75826E5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769EB3-976B-8DAD-FE40-C4B38E36104E}"/>
                </a:ext>
              </a:extLst>
            </p:cNvPr>
            <p:cNvSpPr txBox="1"/>
            <p:nvPr/>
          </p:nvSpPr>
          <p:spPr>
            <a:xfrm>
              <a:off x="3438875" y="1448651"/>
              <a:ext cx="7492828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٣</a:t>
              </a:r>
              <a:endParaRPr lang="en-US" sz="200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7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BA71B-D526-50BC-1578-0C3CC3D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16" y="2028075"/>
            <a:ext cx="3228868" cy="21226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E21DAD-2838-575D-B584-E8B882F72C2B}"/>
              </a:ext>
            </a:extLst>
          </p:cNvPr>
          <p:cNvSpPr/>
          <p:nvPr/>
        </p:nvSpPr>
        <p:spPr>
          <a:xfrm>
            <a:off x="6096000" y="2028075"/>
            <a:ext cx="1188468" cy="2122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9EA09-0A1C-B8CE-6E85-4046182C33B9}"/>
              </a:ext>
            </a:extLst>
          </p:cNvPr>
          <p:cNvSpPr txBox="1"/>
          <p:nvPr/>
        </p:nvSpPr>
        <p:spPr>
          <a:xfrm>
            <a:off x="6291299" y="2352781"/>
            <a:ext cx="81592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y-AM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3E9C4-306A-3F78-1048-C16A71EAC4FA}"/>
              </a:ext>
            </a:extLst>
          </p:cNvPr>
          <p:cNvSpPr txBox="1"/>
          <p:nvPr/>
        </p:nvSpPr>
        <p:spPr>
          <a:xfrm>
            <a:off x="3603661" y="1851645"/>
            <a:ext cx="609771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9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𓁨</a:t>
            </a:r>
          </a:p>
        </p:txBody>
      </p:sp>
    </p:spTree>
    <p:extLst>
      <p:ext uri="{BB962C8B-B14F-4D97-AF65-F5344CB8AC3E}">
        <p14:creationId xmlns:p14="http://schemas.microsoft.com/office/powerpoint/2010/main" val="352529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0BF345-3DC5-1788-5733-373471D1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2362200"/>
            <a:ext cx="3136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3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8</Words>
  <Application>Microsoft Macintosh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13</cp:revision>
  <dcterms:created xsi:type="dcterms:W3CDTF">2021-09-27T08:03:44Z</dcterms:created>
  <dcterms:modified xsi:type="dcterms:W3CDTF">2024-01-01T13:35:44Z</dcterms:modified>
</cp:coreProperties>
</file>