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943"/>
    <a:srgbClr val="E6E6E6"/>
    <a:srgbClr val="678DF2"/>
    <a:srgbClr val="000000"/>
    <a:srgbClr val="4C6AD3"/>
    <a:srgbClr val="C55A11"/>
    <a:srgbClr val="4277F2"/>
    <a:srgbClr val="608DEE"/>
    <a:srgbClr val="EA6566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/>
    <p:restoredTop sz="94677"/>
  </p:normalViewPr>
  <p:slideViewPr>
    <p:cSldViewPr snapToGrid="0" snapToObjects="1">
      <p:cViewPr varScale="1">
        <p:scale>
          <a:sx n="138" d="100"/>
          <a:sy n="138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11/17/24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831850" y="8001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75" y="1302535"/>
            <a:ext cx="1031496" cy="1040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D50E4EF-BEB7-9999-8BA6-A3D24E42ABF5}"/>
              </a:ext>
            </a:extLst>
          </p:cNvPr>
          <p:cNvGrpSpPr/>
          <p:nvPr/>
        </p:nvGrpSpPr>
        <p:grpSpPr>
          <a:xfrm>
            <a:off x="5933892" y="3049154"/>
            <a:ext cx="2006603" cy="2006600"/>
            <a:chOff x="5933892" y="3049154"/>
            <a:chExt cx="2006603" cy="2006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B1C684-D3E7-5042-E008-5AA0C4A21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3892" y="3049154"/>
              <a:ext cx="2006602" cy="2006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A2C1A8-65A1-AE7D-F600-0ADB837F6FF9}"/>
                </a:ext>
              </a:extLst>
            </p:cNvPr>
            <p:cNvSpPr/>
            <p:nvPr/>
          </p:nvSpPr>
          <p:spPr>
            <a:xfrm>
              <a:off x="7024171" y="3049154"/>
              <a:ext cx="916324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C59373-522C-3A70-71ED-A4E6E778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4170" y="3602183"/>
              <a:ext cx="916324" cy="924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E198AC-4900-44CC-D699-CE68FE18AF33}"/>
              </a:ext>
            </a:extLst>
          </p:cNvPr>
          <p:cNvGrpSpPr/>
          <p:nvPr/>
        </p:nvGrpSpPr>
        <p:grpSpPr>
          <a:xfrm>
            <a:off x="2170682" y="771321"/>
            <a:ext cx="3493698" cy="5315358"/>
            <a:chOff x="3952430" y="771321"/>
            <a:chExt cx="3493698" cy="53153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E07BA0-7285-AD52-8333-7843E2392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494"/>
            <a:stretch/>
          </p:blipFill>
          <p:spPr>
            <a:xfrm>
              <a:off x="3952430" y="771321"/>
              <a:ext cx="3493698" cy="53153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B633ED-3C8E-C3AF-AF71-F752549F0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2018" y="955879"/>
              <a:ext cx="3210814" cy="1512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8BD50-A307-B879-657F-1A7ADE6CD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06"/>
            <a:stretch/>
          </p:blipFill>
          <p:spPr>
            <a:xfrm>
              <a:off x="6455878" y="863426"/>
              <a:ext cx="967216" cy="990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E94424-0761-2C92-FC04-4F217F86D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290"/>
            <a:stretch/>
          </p:blipFill>
          <p:spPr>
            <a:xfrm>
              <a:off x="6242883" y="1772408"/>
              <a:ext cx="1181597" cy="99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D845D5-CED3-4E40-E5B6-09CE23D884BF}"/>
              </a:ext>
            </a:extLst>
          </p:cNvPr>
          <p:cNvGrpSpPr/>
          <p:nvPr/>
        </p:nvGrpSpPr>
        <p:grpSpPr>
          <a:xfrm>
            <a:off x="6159505" y="771321"/>
            <a:ext cx="3493698" cy="5315358"/>
            <a:chOff x="3952430" y="771321"/>
            <a:chExt cx="3493698" cy="53153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20F95B-F14A-B168-9D0C-FCF62BF4B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494"/>
            <a:stretch/>
          </p:blipFill>
          <p:spPr>
            <a:xfrm>
              <a:off x="3952430" y="771321"/>
              <a:ext cx="3493698" cy="53153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DB8C93-4F44-BEAA-9280-3C8751A0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2018" y="955879"/>
              <a:ext cx="3210814" cy="1512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6B4C14-6E82-DD45-4FBE-05E971D4E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06"/>
            <a:stretch/>
          </p:blipFill>
          <p:spPr>
            <a:xfrm>
              <a:off x="6455878" y="863426"/>
              <a:ext cx="967216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E42557-79A2-860A-4FAD-12DA5D575137}"/>
              </a:ext>
            </a:extLst>
          </p:cNvPr>
          <p:cNvGrpSpPr/>
          <p:nvPr/>
        </p:nvGrpSpPr>
        <p:grpSpPr>
          <a:xfrm>
            <a:off x="2096655" y="1034473"/>
            <a:ext cx="5310906" cy="4951474"/>
            <a:chOff x="2096655" y="1034473"/>
            <a:chExt cx="5310906" cy="4951474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6" t="3176" r="29624"/>
            <a:stretch/>
          </p:blipFill>
          <p:spPr bwMode="auto">
            <a:xfrm>
              <a:off x="2096655" y="1034473"/>
              <a:ext cx="4951474" cy="4951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5151038" y="1034473"/>
              <a:ext cx="1906328" cy="4951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580" y="1948203"/>
              <a:ext cx="2648981" cy="2961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6A11DB-DCA8-82D8-CDEA-C5B0C3694FFC}"/>
              </a:ext>
            </a:extLst>
          </p:cNvPr>
          <p:cNvGrpSpPr/>
          <p:nvPr/>
        </p:nvGrpSpPr>
        <p:grpSpPr>
          <a:xfrm>
            <a:off x="1643866" y="872052"/>
            <a:ext cx="7679131" cy="5113894"/>
            <a:chOff x="1643866" y="872052"/>
            <a:chExt cx="7679131" cy="51138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1643866" y="872052"/>
              <a:ext cx="7679131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BCB9DA-BC09-8C0F-7198-3F4BAD67ADE9}"/>
                </a:ext>
              </a:extLst>
            </p:cNvPr>
            <p:cNvSpPr txBox="1"/>
            <p:nvPr/>
          </p:nvSpPr>
          <p:spPr>
            <a:xfrm>
              <a:off x="4281355" y="1174535"/>
              <a:ext cx="24041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A4467-FABF-CA12-7884-DCB5FB746A49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C8F26-6701-4D34-8A36-2425CFA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4519" y="1705151"/>
              <a:ext cx="4149392" cy="3447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9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CA3-7DDB-851D-2AE0-0008D75826E5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69EB3-976B-8DAD-FE40-C4B38E36104E}"/>
                </a:ext>
              </a:extLst>
            </p:cNvPr>
            <p:cNvSpPr txBox="1"/>
            <p:nvPr/>
          </p:nvSpPr>
          <p:spPr>
            <a:xfrm>
              <a:off x="3438875" y="1448651"/>
              <a:ext cx="749282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٣</a:t>
              </a:r>
              <a:endParaRPr lang="en-US" sz="200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BA71B-D526-50BC-1578-0C3CC3D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16" y="2028075"/>
            <a:ext cx="3228868" cy="21226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21DAD-2838-575D-B584-E8B882F72C2B}"/>
              </a:ext>
            </a:extLst>
          </p:cNvPr>
          <p:cNvSpPr/>
          <p:nvPr/>
        </p:nvSpPr>
        <p:spPr>
          <a:xfrm>
            <a:off x="6096000" y="2028075"/>
            <a:ext cx="1188468" cy="2122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9EA09-0A1C-B8CE-6E85-4046182C33B9}"/>
              </a:ext>
            </a:extLst>
          </p:cNvPr>
          <p:cNvSpPr txBox="1"/>
          <p:nvPr/>
        </p:nvSpPr>
        <p:spPr>
          <a:xfrm>
            <a:off x="6291299" y="2352781"/>
            <a:ext cx="81592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y-AM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3E9C4-306A-3F78-1048-C16A71EAC4FA}"/>
              </a:ext>
            </a:extLst>
          </p:cNvPr>
          <p:cNvSpPr txBox="1"/>
          <p:nvPr/>
        </p:nvSpPr>
        <p:spPr>
          <a:xfrm>
            <a:off x="3603661" y="1851645"/>
            <a:ext cx="609771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𓁨</a:t>
            </a:r>
          </a:p>
        </p:txBody>
      </p:sp>
    </p:spTree>
    <p:extLst>
      <p:ext uri="{BB962C8B-B14F-4D97-AF65-F5344CB8AC3E}">
        <p14:creationId xmlns:p14="http://schemas.microsoft.com/office/powerpoint/2010/main" val="352529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BF345-3DC5-1788-5733-373471D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362200"/>
            <a:ext cx="313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</TotalTime>
  <Words>8</Words>
  <Application>Microsoft Macintosh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15</cp:revision>
  <dcterms:created xsi:type="dcterms:W3CDTF">2021-09-27T08:03:44Z</dcterms:created>
  <dcterms:modified xsi:type="dcterms:W3CDTF">2024-11-17T07:57:03Z</dcterms:modified>
</cp:coreProperties>
</file>