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678DF2"/>
    <a:srgbClr val="000000"/>
    <a:srgbClr val="4C6AD3"/>
    <a:srgbClr val="C55A11"/>
    <a:srgbClr val="4277F2"/>
    <a:srgbClr val="608DEE"/>
    <a:srgbClr val="EA6566"/>
    <a:srgbClr val="505050"/>
    <a:srgbClr val="9898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45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4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1D2A0-D5AA-CA4F-B084-9F8331285E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B788BA-88D7-704E-9D20-A06B4847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E1B9F-453A-7B4C-86F4-255F54548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C49D-3947-054D-A87C-1567D1C262C1}" type="datetimeFigureOut">
              <a:rPr lang="en-VN" smtClean="0"/>
              <a:t>12/19/23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3E6AE-9E6E-1D4A-B228-11EC005BE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02BD6-ED3F-6C43-936A-579D1A1A7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680A-B4BB-E748-AD86-17EA74B0DCA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58226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F5C8B-7E5F-AA47-B754-3E37D6A41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9AAD12-C445-7B43-B006-51E68B3360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D45DF-3C96-104D-8A1B-71B403684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C49D-3947-054D-A87C-1567D1C262C1}" type="datetimeFigureOut">
              <a:rPr lang="en-VN" smtClean="0"/>
              <a:t>12/19/23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1B424-0ADA-004B-89B2-D788961F5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235A5-3830-B946-8C28-719787B37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680A-B4BB-E748-AD86-17EA74B0DCA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670699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9B0264-1912-0645-91A2-4CBFFEDA0E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4849AF-3C72-2E4E-B321-F01FBCBC44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3DE84-5E02-CB40-85DB-4F4890075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C49D-3947-054D-A87C-1567D1C262C1}" type="datetimeFigureOut">
              <a:rPr lang="en-VN" smtClean="0"/>
              <a:t>12/19/23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B2A17-057C-4345-AE5B-8334120B6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08522-A7E3-8948-BAD5-50009BED2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680A-B4BB-E748-AD86-17EA74B0DCA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39402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28B91-A4FD-4246-9591-56F1EB4FC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C3A14-B6CA-A54E-BFF3-4D3C0AEF0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39FE0-1AEF-5F40-9FD6-A3A3559FA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C49D-3947-054D-A87C-1567D1C262C1}" type="datetimeFigureOut">
              <a:rPr lang="en-VN" smtClean="0"/>
              <a:t>12/19/23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082FE-58DE-F54C-843E-229CCAF99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57F81-4364-4A47-A826-ABE6F746C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680A-B4BB-E748-AD86-17EA74B0DCA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76895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E14E0-1298-4F4F-85DB-9DBDFA29B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713DA9-2D55-7A49-A280-F842A3471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274C3-4483-E24A-8F5C-48C6AAEE9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C49D-3947-054D-A87C-1567D1C262C1}" type="datetimeFigureOut">
              <a:rPr lang="en-VN" smtClean="0"/>
              <a:t>12/19/23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6CB47-E8C9-1842-90AF-A459E2059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DF6B7-A5F8-F94D-B6AC-AFB8E074C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680A-B4BB-E748-AD86-17EA74B0DCA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49175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98CDA-26B9-104A-AEE0-8C6C47B68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AD66B-6E8F-9F46-B730-17B5AF9A17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DA90BB-DC71-CA4E-A984-176D9CC82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ECCDFB-B354-8048-A639-E4FF15486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C49D-3947-054D-A87C-1567D1C262C1}" type="datetimeFigureOut">
              <a:rPr lang="en-VN" smtClean="0"/>
              <a:t>12/19/23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AC0D5C-FF54-C241-9530-BD0FC1784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25C17-E112-604B-86D0-DC87F39F2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680A-B4BB-E748-AD86-17EA74B0DCA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1909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27CF3-D370-414E-97F8-C95CEFE6D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596DD-D7D8-AF49-9E0E-15A173BF0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50EF1B-FD27-914C-B5D2-80BF2E9BF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05A0E0-071F-6F49-965A-67EE7CC596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8DD255-EE83-1440-AE42-CC13FD23E6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4F35C5-1EC0-A743-9AB3-41BD85488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C49D-3947-054D-A87C-1567D1C262C1}" type="datetimeFigureOut">
              <a:rPr lang="en-VN" smtClean="0"/>
              <a:t>12/19/23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0E058D-CD23-774B-8648-66B07DBE7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200520-ACED-454F-8F8C-481349661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680A-B4BB-E748-AD86-17EA74B0DCA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63431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360A0-AF45-6948-937A-2259AE2F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00A95B-D2CF-B041-9D15-9FF1135F4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C49D-3947-054D-A87C-1567D1C262C1}" type="datetimeFigureOut">
              <a:rPr lang="en-VN" smtClean="0"/>
              <a:t>12/19/23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457643-A337-4444-88EE-F981439A6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06807C-9E4B-604A-84FB-EB3D6855F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680A-B4BB-E748-AD86-17EA74B0DCA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3330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BD9F01-5890-9645-BC00-6079496A8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C49D-3947-054D-A87C-1567D1C262C1}" type="datetimeFigureOut">
              <a:rPr lang="en-VN" smtClean="0"/>
              <a:t>12/19/23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2204B2-F216-9D45-8125-73A72C87D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CA2D13-EF4D-DD45-95DD-83621B1AF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680A-B4BB-E748-AD86-17EA74B0DCA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58927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83DE7-CCE2-D84D-9CDF-2D6E0CBEB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E04C3-EAEB-B64A-86B1-670EC983E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FCB43-61AC-2E4F-BA4E-0BEFDE2FD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0F60B-2B92-0043-8D68-8831AC93C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C49D-3947-054D-A87C-1567D1C262C1}" type="datetimeFigureOut">
              <a:rPr lang="en-VN" smtClean="0"/>
              <a:t>12/19/23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4AFA0-5A6D-C84C-BE82-2E97B086F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F87CB-D41F-2E4E-A563-6870C604E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680A-B4BB-E748-AD86-17EA74B0DCA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33131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BF941-EDEE-F14C-A3F1-41CE832D3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F93C61-C059-3A4C-B306-114890F7DD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24CAB9-DE32-4441-8231-B6FA6C44D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B183DB-3BD2-6E4D-9240-72DD6C072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C49D-3947-054D-A87C-1567D1C262C1}" type="datetimeFigureOut">
              <a:rPr lang="en-VN" smtClean="0"/>
              <a:t>12/19/23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00ACCA-93FB-9E43-85C5-240D52886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F68EBB-942F-974D-81D5-E1FA229BF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680A-B4BB-E748-AD86-17EA74B0DCA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2606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F31FB0-FB41-FE4B-957D-C6F8FE407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47F0E-87A3-D041-AF67-08DDD1399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7B78C-E015-104B-AD87-8870E8CA28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8C49D-3947-054D-A87C-1567D1C262C1}" type="datetimeFigureOut">
              <a:rPr lang="en-VN" smtClean="0"/>
              <a:t>12/19/23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2A6B7-983D-084A-946E-0048E9B668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33CA8-DB18-1747-B2E0-9F3B37B0B1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7680A-B4BB-E748-AD86-17EA74B0DCA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9944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7B3B38-73F9-F2D0-63CE-D14C43F1D780}"/>
              </a:ext>
            </a:extLst>
          </p:cNvPr>
          <p:cNvSpPr/>
          <p:nvPr/>
        </p:nvSpPr>
        <p:spPr>
          <a:xfrm>
            <a:off x="4908270" y="1195753"/>
            <a:ext cx="4842991" cy="49937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50CFEF-9A7A-664D-BA0F-0E0C52725D14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299841" y="778767"/>
            <a:ext cx="3087741" cy="2837384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6F121EA6-C686-AF3C-C22A-DCF01982B1DB}"/>
              </a:ext>
            </a:extLst>
          </p:cNvPr>
          <p:cNvGrpSpPr/>
          <p:nvPr/>
        </p:nvGrpSpPr>
        <p:grpSpPr>
          <a:xfrm>
            <a:off x="5799272" y="2291379"/>
            <a:ext cx="3534404" cy="2747329"/>
            <a:chOff x="5330181" y="1668102"/>
            <a:chExt cx="3955654" cy="3074771"/>
          </a:xfrm>
        </p:grpSpPr>
        <p:sp>
          <p:nvSpPr>
            <p:cNvPr id="9" name="Rounded Rectangle 21">
              <a:extLst>
                <a:ext uri="{FF2B5EF4-FFF2-40B4-BE49-F238E27FC236}">
                  <a16:creationId xmlns:a16="http://schemas.microsoft.com/office/drawing/2014/main" id="{6E9F04BD-5C8C-0926-1126-429B3416E756}"/>
                </a:ext>
              </a:extLst>
            </p:cNvPr>
            <p:cNvSpPr/>
            <p:nvPr/>
          </p:nvSpPr>
          <p:spPr>
            <a:xfrm>
              <a:off x="6890414" y="2148019"/>
              <a:ext cx="1855868" cy="2589476"/>
            </a:xfrm>
            <a:custGeom>
              <a:avLst/>
              <a:gdLst>
                <a:gd name="connsiteX0" fmla="*/ 0 w 2546985"/>
                <a:gd name="connsiteY0" fmla="*/ 290509 h 2578718"/>
                <a:gd name="connsiteX1" fmla="*/ 290509 w 2546985"/>
                <a:gd name="connsiteY1" fmla="*/ 0 h 2578718"/>
                <a:gd name="connsiteX2" fmla="*/ 2256476 w 2546985"/>
                <a:gd name="connsiteY2" fmla="*/ 0 h 2578718"/>
                <a:gd name="connsiteX3" fmla="*/ 2546985 w 2546985"/>
                <a:gd name="connsiteY3" fmla="*/ 290509 h 2578718"/>
                <a:gd name="connsiteX4" fmla="*/ 2546985 w 2546985"/>
                <a:gd name="connsiteY4" fmla="*/ 2288209 h 2578718"/>
                <a:gd name="connsiteX5" fmla="*/ 2256476 w 2546985"/>
                <a:gd name="connsiteY5" fmla="*/ 2578718 h 2578718"/>
                <a:gd name="connsiteX6" fmla="*/ 290509 w 2546985"/>
                <a:gd name="connsiteY6" fmla="*/ 2578718 h 2578718"/>
                <a:gd name="connsiteX7" fmla="*/ 0 w 2546985"/>
                <a:gd name="connsiteY7" fmla="*/ 2288209 h 2578718"/>
                <a:gd name="connsiteX8" fmla="*/ 0 w 2546985"/>
                <a:gd name="connsiteY8" fmla="*/ 290509 h 2578718"/>
                <a:gd name="connsiteX0" fmla="*/ 0 w 2546985"/>
                <a:gd name="connsiteY0" fmla="*/ 290509 h 2578718"/>
                <a:gd name="connsiteX1" fmla="*/ 290509 w 2546985"/>
                <a:gd name="connsiteY1" fmla="*/ 0 h 2578718"/>
                <a:gd name="connsiteX2" fmla="*/ 2256476 w 2546985"/>
                <a:gd name="connsiteY2" fmla="*/ 0 h 2578718"/>
                <a:gd name="connsiteX3" fmla="*/ 2546985 w 2546985"/>
                <a:gd name="connsiteY3" fmla="*/ 290509 h 2578718"/>
                <a:gd name="connsiteX4" fmla="*/ 2546985 w 2546985"/>
                <a:gd name="connsiteY4" fmla="*/ 2288209 h 2578718"/>
                <a:gd name="connsiteX5" fmla="*/ 2256476 w 2546985"/>
                <a:gd name="connsiteY5" fmla="*/ 2578718 h 2578718"/>
                <a:gd name="connsiteX6" fmla="*/ 290509 w 2546985"/>
                <a:gd name="connsiteY6" fmla="*/ 2578718 h 2578718"/>
                <a:gd name="connsiteX7" fmla="*/ 325821 w 2546985"/>
                <a:gd name="connsiteY7" fmla="*/ 2141064 h 2578718"/>
                <a:gd name="connsiteX8" fmla="*/ 0 w 2546985"/>
                <a:gd name="connsiteY8" fmla="*/ 290509 h 2578718"/>
                <a:gd name="connsiteX0" fmla="*/ 0 w 2546985"/>
                <a:gd name="connsiteY0" fmla="*/ 290509 h 2578718"/>
                <a:gd name="connsiteX1" fmla="*/ 290509 w 2546985"/>
                <a:gd name="connsiteY1" fmla="*/ 0 h 2578718"/>
                <a:gd name="connsiteX2" fmla="*/ 2256476 w 2546985"/>
                <a:gd name="connsiteY2" fmla="*/ 0 h 2578718"/>
                <a:gd name="connsiteX3" fmla="*/ 2546985 w 2546985"/>
                <a:gd name="connsiteY3" fmla="*/ 290509 h 2578718"/>
                <a:gd name="connsiteX4" fmla="*/ 2546985 w 2546985"/>
                <a:gd name="connsiteY4" fmla="*/ 2288209 h 2578718"/>
                <a:gd name="connsiteX5" fmla="*/ 2256476 w 2546985"/>
                <a:gd name="connsiteY5" fmla="*/ 2578718 h 2578718"/>
                <a:gd name="connsiteX6" fmla="*/ 290509 w 2546985"/>
                <a:gd name="connsiteY6" fmla="*/ 2578718 h 2578718"/>
                <a:gd name="connsiteX7" fmla="*/ 325821 w 2546985"/>
                <a:gd name="connsiteY7" fmla="*/ 2141064 h 2578718"/>
                <a:gd name="connsiteX8" fmla="*/ 0 w 2546985"/>
                <a:gd name="connsiteY8" fmla="*/ 290509 h 2578718"/>
                <a:gd name="connsiteX0" fmla="*/ 0 w 2546985"/>
                <a:gd name="connsiteY0" fmla="*/ 290509 h 2578718"/>
                <a:gd name="connsiteX1" fmla="*/ 290509 w 2546985"/>
                <a:gd name="connsiteY1" fmla="*/ 0 h 2578718"/>
                <a:gd name="connsiteX2" fmla="*/ 2256476 w 2546985"/>
                <a:gd name="connsiteY2" fmla="*/ 0 h 2578718"/>
                <a:gd name="connsiteX3" fmla="*/ 2546985 w 2546985"/>
                <a:gd name="connsiteY3" fmla="*/ 290509 h 2578718"/>
                <a:gd name="connsiteX4" fmla="*/ 2546985 w 2546985"/>
                <a:gd name="connsiteY4" fmla="*/ 2288209 h 2578718"/>
                <a:gd name="connsiteX5" fmla="*/ 2256476 w 2546985"/>
                <a:gd name="connsiteY5" fmla="*/ 2578718 h 2578718"/>
                <a:gd name="connsiteX6" fmla="*/ 290509 w 2546985"/>
                <a:gd name="connsiteY6" fmla="*/ 2578718 h 2578718"/>
                <a:gd name="connsiteX7" fmla="*/ 325821 w 2546985"/>
                <a:gd name="connsiteY7" fmla="*/ 2141064 h 2578718"/>
                <a:gd name="connsiteX8" fmla="*/ 0 w 2546985"/>
                <a:gd name="connsiteY8" fmla="*/ 290509 h 2578718"/>
                <a:gd name="connsiteX0" fmla="*/ 0 w 2546985"/>
                <a:gd name="connsiteY0" fmla="*/ 290509 h 2584097"/>
                <a:gd name="connsiteX1" fmla="*/ 290509 w 2546985"/>
                <a:gd name="connsiteY1" fmla="*/ 0 h 2584097"/>
                <a:gd name="connsiteX2" fmla="*/ 2256476 w 2546985"/>
                <a:gd name="connsiteY2" fmla="*/ 0 h 2584097"/>
                <a:gd name="connsiteX3" fmla="*/ 2546985 w 2546985"/>
                <a:gd name="connsiteY3" fmla="*/ 290509 h 2584097"/>
                <a:gd name="connsiteX4" fmla="*/ 2546985 w 2546985"/>
                <a:gd name="connsiteY4" fmla="*/ 2288209 h 2584097"/>
                <a:gd name="connsiteX5" fmla="*/ 2256476 w 2546985"/>
                <a:gd name="connsiteY5" fmla="*/ 2578718 h 2584097"/>
                <a:gd name="connsiteX6" fmla="*/ 334800 w 2546985"/>
                <a:gd name="connsiteY6" fmla="*/ 2584097 h 2584097"/>
                <a:gd name="connsiteX7" fmla="*/ 325821 w 2546985"/>
                <a:gd name="connsiteY7" fmla="*/ 2141064 h 2584097"/>
                <a:gd name="connsiteX8" fmla="*/ 0 w 2546985"/>
                <a:gd name="connsiteY8" fmla="*/ 290509 h 2584097"/>
                <a:gd name="connsiteX0" fmla="*/ 0 w 2546985"/>
                <a:gd name="connsiteY0" fmla="*/ 290509 h 2589476"/>
                <a:gd name="connsiteX1" fmla="*/ 290509 w 2546985"/>
                <a:gd name="connsiteY1" fmla="*/ 0 h 2589476"/>
                <a:gd name="connsiteX2" fmla="*/ 2256476 w 2546985"/>
                <a:gd name="connsiteY2" fmla="*/ 0 h 2589476"/>
                <a:gd name="connsiteX3" fmla="*/ 2546985 w 2546985"/>
                <a:gd name="connsiteY3" fmla="*/ 290509 h 2589476"/>
                <a:gd name="connsiteX4" fmla="*/ 2546985 w 2546985"/>
                <a:gd name="connsiteY4" fmla="*/ 2288209 h 2589476"/>
                <a:gd name="connsiteX5" fmla="*/ 2256476 w 2546985"/>
                <a:gd name="connsiteY5" fmla="*/ 2578718 h 2589476"/>
                <a:gd name="connsiteX6" fmla="*/ 364327 w 2546985"/>
                <a:gd name="connsiteY6" fmla="*/ 2589476 h 2589476"/>
                <a:gd name="connsiteX7" fmla="*/ 325821 w 2546985"/>
                <a:gd name="connsiteY7" fmla="*/ 2141064 h 2589476"/>
                <a:gd name="connsiteX8" fmla="*/ 0 w 2546985"/>
                <a:gd name="connsiteY8" fmla="*/ 290509 h 2589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6985" h="2589476">
                  <a:moveTo>
                    <a:pt x="0" y="290509"/>
                  </a:moveTo>
                  <a:cubicBezTo>
                    <a:pt x="0" y="130065"/>
                    <a:pt x="130065" y="0"/>
                    <a:pt x="290509" y="0"/>
                  </a:cubicBezTo>
                  <a:lnTo>
                    <a:pt x="2256476" y="0"/>
                  </a:lnTo>
                  <a:cubicBezTo>
                    <a:pt x="2416920" y="0"/>
                    <a:pt x="2546985" y="130065"/>
                    <a:pt x="2546985" y="290509"/>
                  </a:cubicBezTo>
                  <a:lnTo>
                    <a:pt x="2546985" y="2288209"/>
                  </a:lnTo>
                  <a:cubicBezTo>
                    <a:pt x="2546985" y="2448653"/>
                    <a:pt x="2416920" y="2578718"/>
                    <a:pt x="2256476" y="2578718"/>
                  </a:cubicBezTo>
                  <a:lnTo>
                    <a:pt x="364327" y="2589476"/>
                  </a:lnTo>
                  <a:cubicBezTo>
                    <a:pt x="372048" y="2473863"/>
                    <a:pt x="378373" y="2280487"/>
                    <a:pt x="325821" y="2141064"/>
                  </a:cubicBezTo>
                  <a:cubicBezTo>
                    <a:pt x="325821" y="1475164"/>
                    <a:pt x="0" y="956409"/>
                    <a:pt x="0" y="29050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DAA91087-9186-AFA1-469C-B69FFF03FAD3}"/>
                </a:ext>
              </a:extLst>
            </p:cNvPr>
            <p:cNvSpPr/>
            <p:nvPr/>
          </p:nvSpPr>
          <p:spPr>
            <a:xfrm>
              <a:off x="7043088" y="4283836"/>
              <a:ext cx="565532" cy="459037"/>
            </a:xfrm>
            <a:custGeom>
              <a:avLst/>
              <a:gdLst>
                <a:gd name="connsiteX0" fmla="*/ 0 w 565532"/>
                <a:gd name="connsiteY0" fmla="*/ 0 h 459037"/>
                <a:gd name="connsiteX1" fmla="*/ 565532 w 565532"/>
                <a:gd name="connsiteY1" fmla="*/ 3673 h 459037"/>
                <a:gd name="connsiteX2" fmla="*/ 106496 w 565532"/>
                <a:gd name="connsiteY2" fmla="*/ 459037 h 459037"/>
                <a:gd name="connsiteX3" fmla="*/ 0 w 565532"/>
                <a:gd name="connsiteY3" fmla="*/ 0 h 459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5532" h="459037">
                  <a:moveTo>
                    <a:pt x="0" y="0"/>
                  </a:moveTo>
                  <a:lnTo>
                    <a:pt x="565532" y="3673"/>
                  </a:lnTo>
                  <a:lnTo>
                    <a:pt x="106496" y="4590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6AD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C813B27-EDE1-74E5-6AA3-FDD804920A86}"/>
                </a:ext>
              </a:extLst>
            </p:cNvPr>
            <p:cNvSpPr txBox="1"/>
            <p:nvPr/>
          </p:nvSpPr>
          <p:spPr>
            <a:xfrm>
              <a:off x="7429967" y="2787093"/>
              <a:ext cx="185586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8000" b="1" i="0">
                  <a:solidFill>
                    <a:schemeClr val="bg1">
                      <a:lumMod val="50000"/>
                    </a:schemeClr>
                  </a:solidFill>
                  <a:effectLst/>
                  <a:latin typeface="Roboto" panose="02000000000000000000" pitchFamily="2" charset="0"/>
                </a:rPr>
                <a:t>壹</a:t>
              </a:r>
              <a:endParaRPr lang="en-US" sz="8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" name="Rounded Rectangle 15">
              <a:extLst>
                <a:ext uri="{FF2B5EF4-FFF2-40B4-BE49-F238E27FC236}">
                  <a16:creationId xmlns:a16="http://schemas.microsoft.com/office/drawing/2014/main" id="{3CFD2FAE-F7E3-2877-8DEB-AB26C182D50C}"/>
                </a:ext>
              </a:extLst>
            </p:cNvPr>
            <p:cNvSpPr/>
            <p:nvPr/>
          </p:nvSpPr>
          <p:spPr>
            <a:xfrm>
              <a:off x="5330181" y="1668102"/>
              <a:ext cx="2275237" cy="2630119"/>
            </a:xfrm>
            <a:custGeom>
              <a:avLst/>
              <a:gdLst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2498450 w 2732314"/>
                <a:gd name="connsiteY2" fmla="*/ 0 h 2578718"/>
                <a:gd name="connsiteX3" fmla="*/ 2732314 w 2732314"/>
                <a:gd name="connsiteY3" fmla="*/ 233864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1930892 w 2732314"/>
                <a:gd name="connsiteY2" fmla="*/ 0 h 2578718"/>
                <a:gd name="connsiteX3" fmla="*/ 2732314 w 2732314"/>
                <a:gd name="connsiteY3" fmla="*/ 233864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1720685 w 2732314"/>
                <a:gd name="connsiteY2" fmla="*/ 10510 h 2578718"/>
                <a:gd name="connsiteX3" fmla="*/ 2732314 w 2732314"/>
                <a:gd name="connsiteY3" fmla="*/ 233864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1720685 w 2732314"/>
                <a:gd name="connsiteY2" fmla="*/ 10510 h 2578718"/>
                <a:gd name="connsiteX3" fmla="*/ 2732314 w 2732314"/>
                <a:gd name="connsiteY3" fmla="*/ 233864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1720685 w 2732314"/>
                <a:gd name="connsiteY2" fmla="*/ 10510 h 2578718"/>
                <a:gd name="connsiteX3" fmla="*/ 2732314 w 2732314"/>
                <a:gd name="connsiteY3" fmla="*/ 233864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1720685 w 2732314"/>
                <a:gd name="connsiteY2" fmla="*/ 10510 h 2578718"/>
                <a:gd name="connsiteX3" fmla="*/ 2732314 w 2732314"/>
                <a:gd name="connsiteY3" fmla="*/ 233864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1720685 w 2732314"/>
                <a:gd name="connsiteY2" fmla="*/ 10510 h 2578718"/>
                <a:gd name="connsiteX3" fmla="*/ 2175266 w 2732314"/>
                <a:gd name="connsiteY3" fmla="*/ 2220319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1657623 w 2732314"/>
                <a:gd name="connsiteY2" fmla="*/ 21020 h 2578718"/>
                <a:gd name="connsiteX3" fmla="*/ 2175266 w 2732314"/>
                <a:gd name="connsiteY3" fmla="*/ 2220319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89229"/>
                <a:gd name="connsiteX1" fmla="*/ 233864 w 2732314"/>
                <a:gd name="connsiteY1" fmla="*/ 0 h 2589229"/>
                <a:gd name="connsiteX2" fmla="*/ 1657623 w 2732314"/>
                <a:gd name="connsiteY2" fmla="*/ 21020 h 2589229"/>
                <a:gd name="connsiteX3" fmla="*/ 2175266 w 2732314"/>
                <a:gd name="connsiteY3" fmla="*/ 2220319 h 2589229"/>
                <a:gd name="connsiteX4" fmla="*/ 2732314 w 2732314"/>
                <a:gd name="connsiteY4" fmla="*/ 2344854 h 2589229"/>
                <a:gd name="connsiteX5" fmla="*/ 2067525 w 2732314"/>
                <a:gd name="connsiteY5" fmla="*/ 2589229 h 2589229"/>
                <a:gd name="connsiteX6" fmla="*/ 233864 w 2732314"/>
                <a:gd name="connsiteY6" fmla="*/ 2578718 h 2589229"/>
                <a:gd name="connsiteX7" fmla="*/ 0 w 2732314"/>
                <a:gd name="connsiteY7" fmla="*/ 2344854 h 2589229"/>
                <a:gd name="connsiteX8" fmla="*/ 0 w 2732314"/>
                <a:gd name="connsiteY8" fmla="*/ 233864 h 2589229"/>
                <a:gd name="connsiteX0" fmla="*/ 0 w 2269859"/>
                <a:gd name="connsiteY0" fmla="*/ 233864 h 2610313"/>
                <a:gd name="connsiteX1" fmla="*/ 233864 w 2269859"/>
                <a:gd name="connsiteY1" fmla="*/ 0 h 2610313"/>
                <a:gd name="connsiteX2" fmla="*/ 1657623 w 2269859"/>
                <a:gd name="connsiteY2" fmla="*/ 21020 h 2610313"/>
                <a:gd name="connsiteX3" fmla="*/ 2175266 w 2269859"/>
                <a:gd name="connsiteY3" fmla="*/ 2220319 h 2610313"/>
                <a:gd name="connsiteX4" fmla="*/ 2269859 w 2269859"/>
                <a:gd name="connsiteY4" fmla="*/ 2534040 h 2610313"/>
                <a:gd name="connsiteX5" fmla="*/ 2067525 w 2269859"/>
                <a:gd name="connsiteY5" fmla="*/ 2589229 h 2610313"/>
                <a:gd name="connsiteX6" fmla="*/ 233864 w 2269859"/>
                <a:gd name="connsiteY6" fmla="*/ 2578718 h 2610313"/>
                <a:gd name="connsiteX7" fmla="*/ 0 w 2269859"/>
                <a:gd name="connsiteY7" fmla="*/ 2344854 h 2610313"/>
                <a:gd name="connsiteX8" fmla="*/ 0 w 2269859"/>
                <a:gd name="connsiteY8" fmla="*/ 233864 h 2610313"/>
                <a:gd name="connsiteX0" fmla="*/ 0 w 2269859"/>
                <a:gd name="connsiteY0" fmla="*/ 233864 h 2610313"/>
                <a:gd name="connsiteX1" fmla="*/ 233864 w 2269859"/>
                <a:gd name="connsiteY1" fmla="*/ 0 h 2610313"/>
                <a:gd name="connsiteX2" fmla="*/ 1657623 w 2269859"/>
                <a:gd name="connsiteY2" fmla="*/ 21020 h 2610313"/>
                <a:gd name="connsiteX3" fmla="*/ 2269859 w 2269859"/>
                <a:gd name="connsiteY3" fmla="*/ 2534040 h 2610313"/>
                <a:gd name="connsiteX4" fmla="*/ 2067525 w 2269859"/>
                <a:gd name="connsiteY4" fmla="*/ 2589229 h 2610313"/>
                <a:gd name="connsiteX5" fmla="*/ 233864 w 2269859"/>
                <a:gd name="connsiteY5" fmla="*/ 2578718 h 2610313"/>
                <a:gd name="connsiteX6" fmla="*/ 0 w 2269859"/>
                <a:gd name="connsiteY6" fmla="*/ 2344854 h 2610313"/>
                <a:gd name="connsiteX7" fmla="*/ 0 w 2269859"/>
                <a:gd name="connsiteY7" fmla="*/ 233864 h 2610313"/>
                <a:gd name="connsiteX0" fmla="*/ 0 w 2269859"/>
                <a:gd name="connsiteY0" fmla="*/ 233864 h 2610313"/>
                <a:gd name="connsiteX1" fmla="*/ 233864 w 2269859"/>
                <a:gd name="connsiteY1" fmla="*/ 0 h 2610313"/>
                <a:gd name="connsiteX2" fmla="*/ 1657623 w 2269859"/>
                <a:gd name="connsiteY2" fmla="*/ 21020 h 2610313"/>
                <a:gd name="connsiteX3" fmla="*/ 2269859 w 2269859"/>
                <a:gd name="connsiteY3" fmla="*/ 2534040 h 2610313"/>
                <a:gd name="connsiteX4" fmla="*/ 2067525 w 2269859"/>
                <a:gd name="connsiteY4" fmla="*/ 2589229 h 2610313"/>
                <a:gd name="connsiteX5" fmla="*/ 233864 w 2269859"/>
                <a:gd name="connsiteY5" fmla="*/ 2578718 h 2610313"/>
                <a:gd name="connsiteX6" fmla="*/ 0 w 2269859"/>
                <a:gd name="connsiteY6" fmla="*/ 2344854 h 2610313"/>
                <a:gd name="connsiteX7" fmla="*/ 0 w 2269859"/>
                <a:gd name="connsiteY7" fmla="*/ 233864 h 2610313"/>
                <a:gd name="connsiteX0" fmla="*/ 0 w 2269859"/>
                <a:gd name="connsiteY0" fmla="*/ 233864 h 2644688"/>
                <a:gd name="connsiteX1" fmla="*/ 233864 w 2269859"/>
                <a:gd name="connsiteY1" fmla="*/ 0 h 2644688"/>
                <a:gd name="connsiteX2" fmla="*/ 1657623 w 2269859"/>
                <a:gd name="connsiteY2" fmla="*/ 21020 h 2644688"/>
                <a:gd name="connsiteX3" fmla="*/ 2269859 w 2269859"/>
                <a:gd name="connsiteY3" fmla="*/ 2586592 h 2644688"/>
                <a:gd name="connsiteX4" fmla="*/ 2067525 w 2269859"/>
                <a:gd name="connsiteY4" fmla="*/ 2589229 h 2644688"/>
                <a:gd name="connsiteX5" fmla="*/ 233864 w 2269859"/>
                <a:gd name="connsiteY5" fmla="*/ 2578718 h 2644688"/>
                <a:gd name="connsiteX6" fmla="*/ 0 w 2269859"/>
                <a:gd name="connsiteY6" fmla="*/ 2344854 h 2644688"/>
                <a:gd name="connsiteX7" fmla="*/ 0 w 2269859"/>
                <a:gd name="connsiteY7" fmla="*/ 233864 h 2644688"/>
                <a:gd name="connsiteX0" fmla="*/ 0 w 2269859"/>
                <a:gd name="connsiteY0" fmla="*/ 233864 h 2593381"/>
                <a:gd name="connsiteX1" fmla="*/ 233864 w 2269859"/>
                <a:gd name="connsiteY1" fmla="*/ 0 h 2593381"/>
                <a:gd name="connsiteX2" fmla="*/ 1657623 w 2269859"/>
                <a:gd name="connsiteY2" fmla="*/ 21020 h 2593381"/>
                <a:gd name="connsiteX3" fmla="*/ 2269859 w 2269859"/>
                <a:gd name="connsiteY3" fmla="*/ 2586592 h 2593381"/>
                <a:gd name="connsiteX4" fmla="*/ 2067525 w 2269859"/>
                <a:gd name="connsiteY4" fmla="*/ 2589229 h 2593381"/>
                <a:gd name="connsiteX5" fmla="*/ 233864 w 2269859"/>
                <a:gd name="connsiteY5" fmla="*/ 2578718 h 2593381"/>
                <a:gd name="connsiteX6" fmla="*/ 0 w 2269859"/>
                <a:gd name="connsiteY6" fmla="*/ 2344854 h 2593381"/>
                <a:gd name="connsiteX7" fmla="*/ 0 w 2269859"/>
                <a:gd name="connsiteY7" fmla="*/ 233864 h 2593381"/>
                <a:gd name="connsiteX0" fmla="*/ 0 w 2269859"/>
                <a:gd name="connsiteY0" fmla="*/ 233864 h 2783137"/>
                <a:gd name="connsiteX1" fmla="*/ 233864 w 2269859"/>
                <a:gd name="connsiteY1" fmla="*/ 0 h 2783137"/>
                <a:gd name="connsiteX2" fmla="*/ 1657623 w 2269859"/>
                <a:gd name="connsiteY2" fmla="*/ 21020 h 2783137"/>
                <a:gd name="connsiteX3" fmla="*/ 2269859 w 2269859"/>
                <a:gd name="connsiteY3" fmla="*/ 2586592 h 2783137"/>
                <a:gd name="connsiteX4" fmla="*/ 233864 w 2269859"/>
                <a:gd name="connsiteY4" fmla="*/ 2578718 h 2783137"/>
                <a:gd name="connsiteX5" fmla="*/ 0 w 2269859"/>
                <a:gd name="connsiteY5" fmla="*/ 2344854 h 2783137"/>
                <a:gd name="connsiteX6" fmla="*/ 0 w 2269859"/>
                <a:gd name="connsiteY6" fmla="*/ 233864 h 2783137"/>
                <a:gd name="connsiteX0" fmla="*/ 0 w 2269859"/>
                <a:gd name="connsiteY0" fmla="*/ 233864 h 2597712"/>
                <a:gd name="connsiteX1" fmla="*/ 233864 w 2269859"/>
                <a:gd name="connsiteY1" fmla="*/ 0 h 2597712"/>
                <a:gd name="connsiteX2" fmla="*/ 1657623 w 2269859"/>
                <a:gd name="connsiteY2" fmla="*/ 21020 h 2597712"/>
                <a:gd name="connsiteX3" fmla="*/ 2269859 w 2269859"/>
                <a:gd name="connsiteY3" fmla="*/ 2586592 h 2597712"/>
                <a:gd name="connsiteX4" fmla="*/ 233864 w 2269859"/>
                <a:gd name="connsiteY4" fmla="*/ 2578718 h 2597712"/>
                <a:gd name="connsiteX5" fmla="*/ 0 w 2269859"/>
                <a:gd name="connsiteY5" fmla="*/ 2344854 h 2597712"/>
                <a:gd name="connsiteX6" fmla="*/ 0 w 2269859"/>
                <a:gd name="connsiteY6" fmla="*/ 233864 h 2597712"/>
                <a:gd name="connsiteX0" fmla="*/ 0 w 2269859"/>
                <a:gd name="connsiteY0" fmla="*/ 233864 h 2597712"/>
                <a:gd name="connsiteX1" fmla="*/ 233864 w 2269859"/>
                <a:gd name="connsiteY1" fmla="*/ 0 h 2597712"/>
                <a:gd name="connsiteX2" fmla="*/ 1657623 w 2269859"/>
                <a:gd name="connsiteY2" fmla="*/ 21020 h 2597712"/>
                <a:gd name="connsiteX3" fmla="*/ 2269859 w 2269859"/>
                <a:gd name="connsiteY3" fmla="*/ 2586592 h 2597712"/>
                <a:gd name="connsiteX4" fmla="*/ 233864 w 2269859"/>
                <a:gd name="connsiteY4" fmla="*/ 2578718 h 2597712"/>
                <a:gd name="connsiteX5" fmla="*/ 0 w 2269859"/>
                <a:gd name="connsiteY5" fmla="*/ 2344854 h 2597712"/>
                <a:gd name="connsiteX6" fmla="*/ 0 w 2269859"/>
                <a:gd name="connsiteY6" fmla="*/ 233864 h 2597712"/>
                <a:gd name="connsiteX0" fmla="*/ 0 w 2269859"/>
                <a:gd name="connsiteY0" fmla="*/ 233864 h 2604013"/>
                <a:gd name="connsiteX1" fmla="*/ 233864 w 2269859"/>
                <a:gd name="connsiteY1" fmla="*/ 0 h 2604013"/>
                <a:gd name="connsiteX2" fmla="*/ 1657623 w 2269859"/>
                <a:gd name="connsiteY2" fmla="*/ 21020 h 2604013"/>
                <a:gd name="connsiteX3" fmla="*/ 2269859 w 2269859"/>
                <a:gd name="connsiteY3" fmla="*/ 2586592 h 2604013"/>
                <a:gd name="connsiteX4" fmla="*/ 233864 w 2269859"/>
                <a:gd name="connsiteY4" fmla="*/ 2578718 h 2604013"/>
                <a:gd name="connsiteX5" fmla="*/ 0 w 2269859"/>
                <a:gd name="connsiteY5" fmla="*/ 2344854 h 2604013"/>
                <a:gd name="connsiteX6" fmla="*/ 0 w 2269859"/>
                <a:gd name="connsiteY6" fmla="*/ 233864 h 2604013"/>
                <a:gd name="connsiteX0" fmla="*/ 0 w 2269859"/>
                <a:gd name="connsiteY0" fmla="*/ 233864 h 2604013"/>
                <a:gd name="connsiteX1" fmla="*/ 233864 w 2269859"/>
                <a:gd name="connsiteY1" fmla="*/ 0 h 2604013"/>
                <a:gd name="connsiteX2" fmla="*/ 1657623 w 2269859"/>
                <a:gd name="connsiteY2" fmla="*/ 21020 h 2604013"/>
                <a:gd name="connsiteX3" fmla="*/ 2269859 w 2269859"/>
                <a:gd name="connsiteY3" fmla="*/ 2586592 h 2604013"/>
                <a:gd name="connsiteX4" fmla="*/ 233864 w 2269859"/>
                <a:gd name="connsiteY4" fmla="*/ 2578718 h 2604013"/>
                <a:gd name="connsiteX5" fmla="*/ 0 w 2269859"/>
                <a:gd name="connsiteY5" fmla="*/ 2344854 h 2604013"/>
                <a:gd name="connsiteX6" fmla="*/ 0 w 2269859"/>
                <a:gd name="connsiteY6" fmla="*/ 233864 h 2604013"/>
                <a:gd name="connsiteX0" fmla="*/ 0 w 2269859"/>
                <a:gd name="connsiteY0" fmla="*/ 239739 h 2609888"/>
                <a:gd name="connsiteX1" fmla="*/ 233864 w 2269859"/>
                <a:gd name="connsiteY1" fmla="*/ 5875 h 2609888"/>
                <a:gd name="connsiteX2" fmla="*/ 1652244 w 2269859"/>
                <a:gd name="connsiteY2" fmla="*/ 0 h 2609888"/>
                <a:gd name="connsiteX3" fmla="*/ 2269859 w 2269859"/>
                <a:gd name="connsiteY3" fmla="*/ 2592467 h 2609888"/>
                <a:gd name="connsiteX4" fmla="*/ 233864 w 2269859"/>
                <a:gd name="connsiteY4" fmla="*/ 2584593 h 2609888"/>
                <a:gd name="connsiteX5" fmla="*/ 0 w 2269859"/>
                <a:gd name="connsiteY5" fmla="*/ 2350729 h 2609888"/>
                <a:gd name="connsiteX6" fmla="*/ 0 w 2269859"/>
                <a:gd name="connsiteY6" fmla="*/ 239739 h 2609888"/>
                <a:gd name="connsiteX0" fmla="*/ 0 w 2275237"/>
                <a:gd name="connsiteY0" fmla="*/ 239739 h 2635626"/>
                <a:gd name="connsiteX1" fmla="*/ 233864 w 2275237"/>
                <a:gd name="connsiteY1" fmla="*/ 5875 h 2635626"/>
                <a:gd name="connsiteX2" fmla="*/ 1652244 w 2275237"/>
                <a:gd name="connsiteY2" fmla="*/ 0 h 2635626"/>
                <a:gd name="connsiteX3" fmla="*/ 2275237 w 2275237"/>
                <a:gd name="connsiteY3" fmla="*/ 2630119 h 2635626"/>
                <a:gd name="connsiteX4" fmla="*/ 233864 w 2275237"/>
                <a:gd name="connsiteY4" fmla="*/ 2584593 h 2635626"/>
                <a:gd name="connsiteX5" fmla="*/ 0 w 2275237"/>
                <a:gd name="connsiteY5" fmla="*/ 2350729 h 2635626"/>
                <a:gd name="connsiteX6" fmla="*/ 0 w 2275237"/>
                <a:gd name="connsiteY6" fmla="*/ 239739 h 2635626"/>
                <a:gd name="connsiteX0" fmla="*/ 0 w 2275237"/>
                <a:gd name="connsiteY0" fmla="*/ 239739 h 2630119"/>
                <a:gd name="connsiteX1" fmla="*/ 233864 w 2275237"/>
                <a:gd name="connsiteY1" fmla="*/ 5875 h 2630119"/>
                <a:gd name="connsiteX2" fmla="*/ 1652244 w 2275237"/>
                <a:gd name="connsiteY2" fmla="*/ 0 h 2630119"/>
                <a:gd name="connsiteX3" fmla="*/ 2275237 w 2275237"/>
                <a:gd name="connsiteY3" fmla="*/ 2630119 h 2630119"/>
                <a:gd name="connsiteX4" fmla="*/ 233864 w 2275237"/>
                <a:gd name="connsiteY4" fmla="*/ 2584593 h 2630119"/>
                <a:gd name="connsiteX5" fmla="*/ 0 w 2275237"/>
                <a:gd name="connsiteY5" fmla="*/ 2350729 h 2630119"/>
                <a:gd name="connsiteX6" fmla="*/ 0 w 2275237"/>
                <a:gd name="connsiteY6" fmla="*/ 239739 h 2630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75237" h="2630119">
                  <a:moveTo>
                    <a:pt x="0" y="239739"/>
                  </a:moveTo>
                  <a:cubicBezTo>
                    <a:pt x="0" y="110579"/>
                    <a:pt x="104704" y="5875"/>
                    <a:pt x="233864" y="5875"/>
                  </a:cubicBezTo>
                  <a:lnTo>
                    <a:pt x="1652244" y="0"/>
                  </a:lnTo>
                  <a:cubicBezTo>
                    <a:pt x="1791879" y="579995"/>
                    <a:pt x="1754975" y="478387"/>
                    <a:pt x="2275237" y="2630119"/>
                  </a:cubicBezTo>
                  <a:cubicBezTo>
                    <a:pt x="289023" y="2587332"/>
                    <a:pt x="612174" y="2624883"/>
                    <a:pt x="233864" y="2584593"/>
                  </a:cubicBezTo>
                  <a:cubicBezTo>
                    <a:pt x="104704" y="2584593"/>
                    <a:pt x="0" y="2479889"/>
                    <a:pt x="0" y="2350729"/>
                  </a:cubicBezTo>
                  <a:lnTo>
                    <a:pt x="0" y="239739"/>
                  </a:lnTo>
                  <a:close/>
                </a:path>
              </a:pathLst>
            </a:custGeom>
            <a:solidFill>
              <a:srgbClr val="678D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04AA90F-7B92-8D79-2DBF-872AB17C05BF}"/>
                </a:ext>
              </a:extLst>
            </p:cNvPr>
            <p:cNvSpPr txBox="1"/>
            <p:nvPr/>
          </p:nvSpPr>
          <p:spPr>
            <a:xfrm>
              <a:off x="5736155" y="2041379"/>
              <a:ext cx="1055145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500" b="1" dirty="0">
                  <a:solidFill>
                    <a:schemeClr val="bg1"/>
                  </a:solidFill>
                  <a:latin typeface="Roboto" panose="02000000000000000000" pitchFamily="2" charset="0"/>
                </a:rPr>
                <a:t>1</a:t>
              </a:r>
              <a:endParaRPr lang="en-US" sz="8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7463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National Flag of the People’s Republic of China (“Five-star Red Flag”) features a red background with a large yellow star and four smaller stars in the upper hoist-side corner">
            <a:extLst>
              <a:ext uri="{FF2B5EF4-FFF2-40B4-BE49-F238E27FC236}">
                <a16:creationId xmlns:a16="http://schemas.microsoft.com/office/drawing/2014/main" id="{EB6D59E0-4626-E7B4-F614-12A2E6291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866" y="872052"/>
            <a:ext cx="7679130" cy="5113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5481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BF56E4A-0932-0412-2FF3-FD5BB5BCC1E1}"/>
              </a:ext>
            </a:extLst>
          </p:cNvPr>
          <p:cNvGrpSpPr/>
          <p:nvPr/>
        </p:nvGrpSpPr>
        <p:grpSpPr>
          <a:xfrm>
            <a:off x="1643866" y="872052"/>
            <a:ext cx="8312106" cy="5113895"/>
            <a:chOff x="1643866" y="872052"/>
            <a:chExt cx="8312106" cy="5113895"/>
          </a:xfrm>
        </p:grpSpPr>
        <p:pic>
          <p:nvPicPr>
            <p:cNvPr id="1026" name="Picture 2" descr="The National Flag of the People’s Republic of China (“Five-star Red Flag”) features a red background with a large yellow star and four smaller stars in the upper hoist-side corner">
              <a:extLst>
                <a:ext uri="{FF2B5EF4-FFF2-40B4-BE49-F238E27FC236}">
                  <a16:creationId xmlns:a16="http://schemas.microsoft.com/office/drawing/2014/main" id="{EB6D59E0-4626-E7B4-F614-12A2E62913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3866" y="872052"/>
              <a:ext cx="7679130" cy="51138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0563850-A374-A5E3-6651-FA9571E42455}"/>
                </a:ext>
              </a:extLst>
            </p:cNvPr>
            <p:cNvSpPr/>
            <p:nvPr/>
          </p:nvSpPr>
          <p:spPr>
            <a:xfrm>
              <a:off x="6499547" y="872052"/>
              <a:ext cx="2823450" cy="51138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2" name="Picture 8" descr="Image result for chinese yen symbol png">
              <a:extLst>
                <a:ext uri="{FF2B5EF4-FFF2-40B4-BE49-F238E27FC236}">
                  <a16:creationId xmlns:a16="http://schemas.microsoft.com/office/drawing/2014/main" id="{2356F060-F378-7259-2AEF-7466689971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6572" y="1142999"/>
              <a:ext cx="4089400" cy="45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80861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66A11DB-DCA8-82D8-CDEA-C5B0C3694FFC}"/>
              </a:ext>
            </a:extLst>
          </p:cNvPr>
          <p:cNvGrpSpPr/>
          <p:nvPr/>
        </p:nvGrpSpPr>
        <p:grpSpPr>
          <a:xfrm>
            <a:off x="1643866" y="872052"/>
            <a:ext cx="7679131" cy="5113894"/>
            <a:chOff x="1643866" y="872052"/>
            <a:chExt cx="7679131" cy="511389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0563850-A374-A5E3-6651-FA9571E42455}"/>
                </a:ext>
              </a:extLst>
            </p:cNvPr>
            <p:cNvSpPr/>
            <p:nvPr/>
          </p:nvSpPr>
          <p:spPr>
            <a:xfrm>
              <a:off x="1643866" y="872052"/>
              <a:ext cx="7679131" cy="51138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FBCB9DA-BC09-8C0F-7198-3F4BAD67ADE9}"/>
                </a:ext>
              </a:extLst>
            </p:cNvPr>
            <p:cNvSpPr txBox="1"/>
            <p:nvPr/>
          </p:nvSpPr>
          <p:spPr>
            <a:xfrm>
              <a:off x="4281355" y="1174535"/>
              <a:ext cx="2404152" cy="4508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700" dirty="0"/>
                <a:t>1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81438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7F93E798-B906-7D2D-80EB-E4A6052E9D4B}"/>
              </a:ext>
            </a:extLst>
          </p:cNvPr>
          <p:cNvGrpSpPr/>
          <p:nvPr/>
        </p:nvGrpSpPr>
        <p:grpSpPr>
          <a:xfrm>
            <a:off x="5330181" y="1668102"/>
            <a:ext cx="3955654" cy="3074771"/>
            <a:chOff x="5330181" y="1668102"/>
            <a:chExt cx="3955654" cy="3074771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8192F013-0ABC-AF39-C971-ABA001E37D07}"/>
                </a:ext>
              </a:extLst>
            </p:cNvPr>
            <p:cNvSpPr/>
            <p:nvPr/>
          </p:nvSpPr>
          <p:spPr>
            <a:xfrm>
              <a:off x="6890414" y="2148019"/>
              <a:ext cx="1855868" cy="2589476"/>
            </a:xfrm>
            <a:custGeom>
              <a:avLst/>
              <a:gdLst>
                <a:gd name="connsiteX0" fmla="*/ 0 w 2546985"/>
                <a:gd name="connsiteY0" fmla="*/ 290509 h 2578718"/>
                <a:gd name="connsiteX1" fmla="*/ 290509 w 2546985"/>
                <a:gd name="connsiteY1" fmla="*/ 0 h 2578718"/>
                <a:gd name="connsiteX2" fmla="*/ 2256476 w 2546985"/>
                <a:gd name="connsiteY2" fmla="*/ 0 h 2578718"/>
                <a:gd name="connsiteX3" fmla="*/ 2546985 w 2546985"/>
                <a:gd name="connsiteY3" fmla="*/ 290509 h 2578718"/>
                <a:gd name="connsiteX4" fmla="*/ 2546985 w 2546985"/>
                <a:gd name="connsiteY4" fmla="*/ 2288209 h 2578718"/>
                <a:gd name="connsiteX5" fmla="*/ 2256476 w 2546985"/>
                <a:gd name="connsiteY5" fmla="*/ 2578718 h 2578718"/>
                <a:gd name="connsiteX6" fmla="*/ 290509 w 2546985"/>
                <a:gd name="connsiteY6" fmla="*/ 2578718 h 2578718"/>
                <a:gd name="connsiteX7" fmla="*/ 0 w 2546985"/>
                <a:gd name="connsiteY7" fmla="*/ 2288209 h 2578718"/>
                <a:gd name="connsiteX8" fmla="*/ 0 w 2546985"/>
                <a:gd name="connsiteY8" fmla="*/ 290509 h 2578718"/>
                <a:gd name="connsiteX0" fmla="*/ 0 w 2546985"/>
                <a:gd name="connsiteY0" fmla="*/ 290509 h 2578718"/>
                <a:gd name="connsiteX1" fmla="*/ 290509 w 2546985"/>
                <a:gd name="connsiteY1" fmla="*/ 0 h 2578718"/>
                <a:gd name="connsiteX2" fmla="*/ 2256476 w 2546985"/>
                <a:gd name="connsiteY2" fmla="*/ 0 h 2578718"/>
                <a:gd name="connsiteX3" fmla="*/ 2546985 w 2546985"/>
                <a:gd name="connsiteY3" fmla="*/ 290509 h 2578718"/>
                <a:gd name="connsiteX4" fmla="*/ 2546985 w 2546985"/>
                <a:gd name="connsiteY4" fmla="*/ 2288209 h 2578718"/>
                <a:gd name="connsiteX5" fmla="*/ 2256476 w 2546985"/>
                <a:gd name="connsiteY5" fmla="*/ 2578718 h 2578718"/>
                <a:gd name="connsiteX6" fmla="*/ 290509 w 2546985"/>
                <a:gd name="connsiteY6" fmla="*/ 2578718 h 2578718"/>
                <a:gd name="connsiteX7" fmla="*/ 325821 w 2546985"/>
                <a:gd name="connsiteY7" fmla="*/ 2141064 h 2578718"/>
                <a:gd name="connsiteX8" fmla="*/ 0 w 2546985"/>
                <a:gd name="connsiteY8" fmla="*/ 290509 h 2578718"/>
                <a:gd name="connsiteX0" fmla="*/ 0 w 2546985"/>
                <a:gd name="connsiteY0" fmla="*/ 290509 h 2578718"/>
                <a:gd name="connsiteX1" fmla="*/ 290509 w 2546985"/>
                <a:gd name="connsiteY1" fmla="*/ 0 h 2578718"/>
                <a:gd name="connsiteX2" fmla="*/ 2256476 w 2546985"/>
                <a:gd name="connsiteY2" fmla="*/ 0 h 2578718"/>
                <a:gd name="connsiteX3" fmla="*/ 2546985 w 2546985"/>
                <a:gd name="connsiteY3" fmla="*/ 290509 h 2578718"/>
                <a:gd name="connsiteX4" fmla="*/ 2546985 w 2546985"/>
                <a:gd name="connsiteY4" fmla="*/ 2288209 h 2578718"/>
                <a:gd name="connsiteX5" fmla="*/ 2256476 w 2546985"/>
                <a:gd name="connsiteY5" fmla="*/ 2578718 h 2578718"/>
                <a:gd name="connsiteX6" fmla="*/ 290509 w 2546985"/>
                <a:gd name="connsiteY6" fmla="*/ 2578718 h 2578718"/>
                <a:gd name="connsiteX7" fmla="*/ 325821 w 2546985"/>
                <a:gd name="connsiteY7" fmla="*/ 2141064 h 2578718"/>
                <a:gd name="connsiteX8" fmla="*/ 0 w 2546985"/>
                <a:gd name="connsiteY8" fmla="*/ 290509 h 2578718"/>
                <a:gd name="connsiteX0" fmla="*/ 0 w 2546985"/>
                <a:gd name="connsiteY0" fmla="*/ 290509 h 2578718"/>
                <a:gd name="connsiteX1" fmla="*/ 290509 w 2546985"/>
                <a:gd name="connsiteY1" fmla="*/ 0 h 2578718"/>
                <a:gd name="connsiteX2" fmla="*/ 2256476 w 2546985"/>
                <a:gd name="connsiteY2" fmla="*/ 0 h 2578718"/>
                <a:gd name="connsiteX3" fmla="*/ 2546985 w 2546985"/>
                <a:gd name="connsiteY3" fmla="*/ 290509 h 2578718"/>
                <a:gd name="connsiteX4" fmla="*/ 2546985 w 2546985"/>
                <a:gd name="connsiteY4" fmla="*/ 2288209 h 2578718"/>
                <a:gd name="connsiteX5" fmla="*/ 2256476 w 2546985"/>
                <a:gd name="connsiteY5" fmla="*/ 2578718 h 2578718"/>
                <a:gd name="connsiteX6" fmla="*/ 290509 w 2546985"/>
                <a:gd name="connsiteY6" fmla="*/ 2578718 h 2578718"/>
                <a:gd name="connsiteX7" fmla="*/ 325821 w 2546985"/>
                <a:gd name="connsiteY7" fmla="*/ 2141064 h 2578718"/>
                <a:gd name="connsiteX8" fmla="*/ 0 w 2546985"/>
                <a:gd name="connsiteY8" fmla="*/ 290509 h 2578718"/>
                <a:gd name="connsiteX0" fmla="*/ 0 w 2546985"/>
                <a:gd name="connsiteY0" fmla="*/ 290509 h 2584097"/>
                <a:gd name="connsiteX1" fmla="*/ 290509 w 2546985"/>
                <a:gd name="connsiteY1" fmla="*/ 0 h 2584097"/>
                <a:gd name="connsiteX2" fmla="*/ 2256476 w 2546985"/>
                <a:gd name="connsiteY2" fmla="*/ 0 h 2584097"/>
                <a:gd name="connsiteX3" fmla="*/ 2546985 w 2546985"/>
                <a:gd name="connsiteY3" fmla="*/ 290509 h 2584097"/>
                <a:gd name="connsiteX4" fmla="*/ 2546985 w 2546985"/>
                <a:gd name="connsiteY4" fmla="*/ 2288209 h 2584097"/>
                <a:gd name="connsiteX5" fmla="*/ 2256476 w 2546985"/>
                <a:gd name="connsiteY5" fmla="*/ 2578718 h 2584097"/>
                <a:gd name="connsiteX6" fmla="*/ 334800 w 2546985"/>
                <a:gd name="connsiteY6" fmla="*/ 2584097 h 2584097"/>
                <a:gd name="connsiteX7" fmla="*/ 325821 w 2546985"/>
                <a:gd name="connsiteY7" fmla="*/ 2141064 h 2584097"/>
                <a:gd name="connsiteX8" fmla="*/ 0 w 2546985"/>
                <a:gd name="connsiteY8" fmla="*/ 290509 h 2584097"/>
                <a:gd name="connsiteX0" fmla="*/ 0 w 2546985"/>
                <a:gd name="connsiteY0" fmla="*/ 290509 h 2589476"/>
                <a:gd name="connsiteX1" fmla="*/ 290509 w 2546985"/>
                <a:gd name="connsiteY1" fmla="*/ 0 h 2589476"/>
                <a:gd name="connsiteX2" fmla="*/ 2256476 w 2546985"/>
                <a:gd name="connsiteY2" fmla="*/ 0 h 2589476"/>
                <a:gd name="connsiteX3" fmla="*/ 2546985 w 2546985"/>
                <a:gd name="connsiteY3" fmla="*/ 290509 h 2589476"/>
                <a:gd name="connsiteX4" fmla="*/ 2546985 w 2546985"/>
                <a:gd name="connsiteY4" fmla="*/ 2288209 h 2589476"/>
                <a:gd name="connsiteX5" fmla="*/ 2256476 w 2546985"/>
                <a:gd name="connsiteY5" fmla="*/ 2578718 h 2589476"/>
                <a:gd name="connsiteX6" fmla="*/ 364327 w 2546985"/>
                <a:gd name="connsiteY6" fmla="*/ 2589476 h 2589476"/>
                <a:gd name="connsiteX7" fmla="*/ 325821 w 2546985"/>
                <a:gd name="connsiteY7" fmla="*/ 2141064 h 2589476"/>
                <a:gd name="connsiteX8" fmla="*/ 0 w 2546985"/>
                <a:gd name="connsiteY8" fmla="*/ 290509 h 2589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6985" h="2589476">
                  <a:moveTo>
                    <a:pt x="0" y="290509"/>
                  </a:moveTo>
                  <a:cubicBezTo>
                    <a:pt x="0" y="130065"/>
                    <a:pt x="130065" y="0"/>
                    <a:pt x="290509" y="0"/>
                  </a:cubicBezTo>
                  <a:lnTo>
                    <a:pt x="2256476" y="0"/>
                  </a:lnTo>
                  <a:cubicBezTo>
                    <a:pt x="2416920" y="0"/>
                    <a:pt x="2546985" y="130065"/>
                    <a:pt x="2546985" y="290509"/>
                  </a:cubicBezTo>
                  <a:lnTo>
                    <a:pt x="2546985" y="2288209"/>
                  </a:lnTo>
                  <a:cubicBezTo>
                    <a:pt x="2546985" y="2448653"/>
                    <a:pt x="2416920" y="2578718"/>
                    <a:pt x="2256476" y="2578718"/>
                  </a:cubicBezTo>
                  <a:lnTo>
                    <a:pt x="364327" y="2589476"/>
                  </a:lnTo>
                  <a:cubicBezTo>
                    <a:pt x="372048" y="2473863"/>
                    <a:pt x="378373" y="2280487"/>
                    <a:pt x="325821" y="2141064"/>
                  </a:cubicBezTo>
                  <a:cubicBezTo>
                    <a:pt x="325821" y="1475164"/>
                    <a:pt x="0" y="956409"/>
                    <a:pt x="0" y="29050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62E7DCAD-89A2-1257-62FE-34E13ACAF5BE}"/>
                </a:ext>
              </a:extLst>
            </p:cNvPr>
            <p:cNvSpPr/>
            <p:nvPr/>
          </p:nvSpPr>
          <p:spPr>
            <a:xfrm>
              <a:off x="7043088" y="4283836"/>
              <a:ext cx="565532" cy="459037"/>
            </a:xfrm>
            <a:custGeom>
              <a:avLst/>
              <a:gdLst>
                <a:gd name="connsiteX0" fmla="*/ 0 w 565532"/>
                <a:gd name="connsiteY0" fmla="*/ 0 h 459037"/>
                <a:gd name="connsiteX1" fmla="*/ 565532 w 565532"/>
                <a:gd name="connsiteY1" fmla="*/ 3673 h 459037"/>
                <a:gd name="connsiteX2" fmla="*/ 106496 w 565532"/>
                <a:gd name="connsiteY2" fmla="*/ 459037 h 459037"/>
                <a:gd name="connsiteX3" fmla="*/ 0 w 565532"/>
                <a:gd name="connsiteY3" fmla="*/ 0 h 459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5532" h="459037">
                  <a:moveTo>
                    <a:pt x="0" y="0"/>
                  </a:moveTo>
                  <a:lnTo>
                    <a:pt x="565532" y="3673"/>
                  </a:lnTo>
                  <a:lnTo>
                    <a:pt x="106496" y="4590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6AD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580421C-E51B-E6FF-C555-5E772884C422}"/>
                </a:ext>
              </a:extLst>
            </p:cNvPr>
            <p:cNvSpPr txBox="1"/>
            <p:nvPr/>
          </p:nvSpPr>
          <p:spPr>
            <a:xfrm>
              <a:off x="7429967" y="2787093"/>
              <a:ext cx="185586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8000" b="1" i="0">
                  <a:solidFill>
                    <a:schemeClr val="bg1">
                      <a:lumMod val="50000"/>
                    </a:schemeClr>
                  </a:solidFill>
                  <a:effectLst/>
                  <a:latin typeface="Roboto" panose="02000000000000000000" pitchFamily="2" charset="0"/>
                </a:rPr>
                <a:t>壹</a:t>
              </a:r>
              <a:endParaRPr lang="en-US" sz="8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8DB9FB98-1AEF-8E54-BBF5-493C3CDF5E57}"/>
                </a:ext>
              </a:extLst>
            </p:cNvPr>
            <p:cNvSpPr/>
            <p:nvPr/>
          </p:nvSpPr>
          <p:spPr>
            <a:xfrm>
              <a:off x="5330181" y="1668102"/>
              <a:ext cx="2275237" cy="2630119"/>
            </a:xfrm>
            <a:custGeom>
              <a:avLst/>
              <a:gdLst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2498450 w 2732314"/>
                <a:gd name="connsiteY2" fmla="*/ 0 h 2578718"/>
                <a:gd name="connsiteX3" fmla="*/ 2732314 w 2732314"/>
                <a:gd name="connsiteY3" fmla="*/ 233864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1930892 w 2732314"/>
                <a:gd name="connsiteY2" fmla="*/ 0 h 2578718"/>
                <a:gd name="connsiteX3" fmla="*/ 2732314 w 2732314"/>
                <a:gd name="connsiteY3" fmla="*/ 233864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1720685 w 2732314"/>
                <a:gd name="connsiteY2" fmla="*/ 10510 h 2578718"/>
                <a:gd name="connsiteX3" fmla="*/ 2732314 w 2732314"/>
                <a:gd name="connsiteY3" fmla="*/ 233864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1720685 w 2732314"/>
                <a:gd name="connsiteY2" fmla="*/ 10510 h 2578718"/>
                <a:gd name="connsiteX3" fmla="*/ 2732314 w 2732314"/>
                <a:gd name="connsiteY3" fmla="*/ 233864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1720685 w 2732314"/>
                <a:gd name="connsiteY2" fmla="*/ 10510 h 2578718"/>
                <a:gd name="connsiteX3" fmla="*/ 2732314 w 2732314"/>
                <a:gd name="connsiteY3" fmla="*/ 233864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1720685 w 2732314"/>
                <a:gd name="connsiteY2" fmla="*/ 10510 h 2578718"/>
                <a:gd name="connsiteX3" fmla="*/ 2732314 w 2732314"/>
                <a:gd name="connsiteY3" fmla="*/ 233864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1720685 w 2732314"/>
                <a:gd name="connsiteY2" fmla="*/ 10510 h 2578718"/>
                <a:gd name="connsiteX3" fmla="*/ 2175266 w 2732314"/>
                <a:gd name="connsiteY3" fmla="*/ 2220319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1657623 w 2732314"/>
                <a:gd name="connsiteY2" fmla="*/ 21020 h 2578718"/>
                <a:gd name="connsiteX3" fmla="*/ 2175266 w 2732314"/>
                <a:gd name="connsiteY3" fmla="*/ 2220319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89229"/>
                <a:gd name="connsiteX1" fmla="*/ 233864 w 2732314"/>
                <a:gd name="connsiteY1" fmla="*/ 0 h 2589229"/>
                <a:gd name="connsiteX2" fmla="*/ 1657623 w 2732314"/>
                <a:gd name="connsiteY2" fmla="*/ 21020 h 2589229"/>
                <a:gd name="connsiteX3" fmla="*/ 2175266 w 2732314"/>
                <a:gd name="connsiteY3" fmla="*/ 2220319 h 2589229"/>
                <a:gd name="connsiteX4" fmla="*/ 2732314 w 2732314"/>
                <a:gd name="connsiteY4" fmla="*/ 2344854 h 2589229"/>
                <a:gd name="connsiteX5" fmla="*/ 2067525 w 2732314"/>
                <a:gd name="connsiteY5" fmla="*/ 2589229 h 2589229"/>
                <a:gd name="connsiteX6" fmla="*/ 233864 w 2732314"/>
                <a:gd name="connsiteY6" fmla="*/ 2578718 h 2589229"/>
                <a:gd name="connsiteX7" fmla="*/ 0 w 2732314"/>
                <a:gd name="connsiteY7" fmla="*/ 2344854 h 2589229"/>
                <a:gd name="connsiteX8" fmla="*/ 0 w 2732314"/>
                <a:gd name="connsiteY8" fmla="*/ 233864 h 2589229"/>
                <a:gd name="connsiteX0" fmla="*/ 0 w 2269859"/>
                <a:gd name="connsiteY0" fmla="*/ 233864 h 2610313"/>
                <a:gd name="connsiteX1" fmla="*/ 233864 w 2269859"/>
                <a:gd name="connsiteY1" fmla="*/ 0 h 2610313"/>
                <a:gd name="connsiteX2" fmla="*/ 1657623 w 2269859"/>
                <a:gd name="connsiteY2" fmla="*/ 21020 h 2610313"/>
                <a:gd name="connsiteX3" fmla="*/ 2175266 w 2269859"/>
                <a:gd name="connsiteY3" fmla="*/ 2220319 h 2610313"/>
                <a:gd name="connsiteX4" fmla="*/ 2269859 w 2269859"/>
                <a:gd name="connsiteY4" fmla="*/ 2534040 h 2610313"/>
                <a:gd name="connsiteX5" fmla="*/ 2067525 w 2269859"/>
                <a:gd name="connsiteY5" fmla="*/ 2589229 h 2610313"/>
                <a:gd name="connsiteX6" fmla="*/ 233864 w 2269859"/>
                <a:gd name="connsiteY6" fmla="*/ 2578718 h 2610313"/>
                <a:gd name="connsiteX7" fmla="*/ 0 w 2269859"/>
                <a:gd name="connsiteY7" fmla="*/ 2344854 h 2610313"/>
                <a:gd name="connsiteX8" fmla="*/ 0 w 2269859"/>
                <a:gd name="connsiteY8" fmla="*/ 233864 h 2610313"/>
                <a:gd name="connsiteX0" fmla="*/ 0 w 2269859"/>
                <a:gd name="connsiteY0" fmla="*/ 233864 h 2610313"/>
                <a:gd name="connsiteX1" fmla="*/ 233864 w 2269859"/>
                <a:gd name="connsiteY1" fmla="*/ 0 h 2610313"/>
                <a:gd name="connsiteX2" fmla="*/ 1657623 w 2269859"/>
                <a:gd name="connsiteY2" fmla="*/ 21020 h 2610313"/>
                <a:gd name="connsiteX3" fmla="*/ 2269859 w 2269859"/>
                <a:gd name="connsiteY3" fmla="*/ 2534040 h 2610313"/>
                <a:gd name="connsiteX4" fmla="*/ 2067525 w 2269859"/>
                <a:gd name="connsiteY4" fmla="*/ 2589229 h 2610313"/>
                <a:gd name="connsiteX5" fmla="*/ 233864 w 2269859"/>
                <a:gd name="connsiteY5" fmla="*/ 2578718 h 2610313"/>
                <a:gd name="connsiteX6" fmla="*/ 0 w 2269859"/>
                <a:gd name="connsiteY6" fmla="*/ 2344854 h 2610313"/>
                <a:gd name="connsiteX7" fmla="*/ 0 w 2269859"/>
                <a:gd name="connsiteY7" fmla="*/ 233864 h 2610313"/>
                <a:gd name="connsiteX0" fmla="*/ 0 w 2269859"/>
                <a:gd name="connsiteY0" fmla="*/ 233864 h 2610313"/>
                <a:gd name="connsiteX1" fmla="*/ 233864 w 2269859"/>
                <a:gd name="connsiteY1" fmla="*/ 0 h 2610313"/>
                <a:gd name="connsiteX2" fmla="*/ 1657623 w 2269859"/>
                <a:gd name="connsiteY2" fmla="*/ 21020 h 2610313"/>
                <a:gd name="connsiteX3" fmla="*/ 2269859 w 2269859"/>
                <a:gd name="connsiteY3" fmla="*/ 2534040 h 2610313"/>
                <a:gd name="connsiteX4" fmla="*/ 2067525 w 2269859"/>
                <a:gd name="connsiteY4" fmla="*/ 2589229 h 2610313"/>
                <a:gd name="connsiteX5" fmla="*/ 233864 w 2269859"/>
                <a:gd name="connsiteY5" fmla="*/ 2578718 h 2610313"/>
                <a:gd name="connsiteX6" fmla="*/ 0 w 2269859"/>
                <a:gd name="connsiteY6" fmla="*/ 2344854 h 2610313"/>
                <a:gd name="connsiteX7" fmla="*/ 0 w 2269859"/>
                <a:gd name="connsiteY7" fmla="*/ 233864 h 2610313"/>
                <a:gd name="connsiteX0" fmla="*/ 0 w 2269859"/>
                <a:gd name="connsiteY0" fmla="*/ 233864 h 2644688"/>
                <a:gd name="connsiteX1" fmla="*/ 233864 w 2269859"/>
                <a:gd name="connsiteY1" fmla="*/ 0 h 2644688"/>
                <a:gd name="connsiteX2" fmla="*/ 1657623 w 2269859"/>
                <a:gd name="connsiteY2" fmla="*/ 21020 h 2644688"/>
                <a:gd name="connsiteX3" fmla="*/ 2269859 w 2269859"/>
                <a:gd name="connsiteY3" fmla="*/ 2586592 h 2644688"/>
                <a:gd name="connsiteX4" fmla="*/ 2067525 w 2269859"/>
                <a:gd name="connsiteY4" fmla="*/ 2589229 h 2644688"/>
                <a:gd name="connsiteX5" fmla="*/ 233864 w 2269859"/>
                <a:gd name="connsiteY5" fmla="*/ 2578718 h 2644688"/>
                <a:gd name="connsiteX6" fmla="*/ 0 w 2269859"/>
                <a:gd name="connsiteY6" fmla="*/ 2344854 h 2644688"/>
                <a:gd name="connsiteX7" fmla="*/ 0 w 2269859"/>
                <a:gd name="connsiteY7" fmla="*/ 233864 h 2644688"/>
                <a:gd name="connsiteX0" fmla="*/ 0 w 2269859"/>
                <a:gd name="connsiteY0" fmla="*/ 233864 h 2593381"/>
                <a:gd name="connsiteX1" fmla="*/ 233864 w 2269859"/>
                <a:gd name="connsiteY1" fmla="*/ 0 h 2593381"/>
                <a:gd name="connsiteX2" fmla="*/ 1657623 w 2269859"/>
                <a:gd name="connsiteY2" fmla="*/ 21020 h 2593381"/>
                <a:gd name="connsiteX3" fmla="*/ 2269859 w 2269859"/>
                <a:gd name="connsiteY3" fmla="*/ 2586592 h 2593381"/>
                <a:gd name="connsiteX4" fmla="*/ 2067525 w 2269859"/>
                <a:gd name="connsiteY4" fmla="*/ 2589229 h 2593381"/>
                <a:gd name="connsiteX5" fmla="*/ 233864 w 2269859"/>
                <a:gd name="connsiteY5" fmla="*/ 2578718 h 2593381"/>
                <a:gd name="connsiteX6" fmla="*/ 0 w 2269859"/>
                <a:gd name="connsiteY6" fmla="*/ 2344854 h 2593381"/>
                <a:gd name="connsiteX7" fmla="*/ 0 w 2269859"/>
                <a:gd name="connsiteY7" fmla="*/ 233864 h 2593381"/>
                <a:gd name="connsiteX0" fmla="*/ 0 w 2269859"/>
                <a:gd name="connsiteY0" fmla="*/ 233864 h 2783137"/>
                <a:gd name="connsiteX1" fmla="*/ 233864 w 2269859"/>
                <a:gd name="connsiteY1" fmla="*/ 0 h 2783137"/>
                <a:gd name="connsiteX2" fmla="*/ 1657623 w 2269859"/>
                <a:gd name="connsiteY2" fmla="*/ 21020 h 2783137"/>
                <a:gd name="connsiteX3" fmla="*/ 2269859 w 2269859"/>
                <a:gd name="connsiteY3" fmla="*/ 2586592 h 2783137"/>
                <a:gd name="connsiteX4" fmla="*/ 233864 w 2269859"/>
                <a:gd name="connsiteY4" fmla="*/ 2578718 h 2783137"/>
                <a:gd name="connsiteX5" fmla="*/ 0 w 2269859"/>
                <a:gd name="connsiteY5" fmla="*/ 2344854 h 2783137"/>
                <a:gd name="connsiteX6" fmla="*/ 0 w 2269859"/>
                <a:gd name="connsiteY6" fmla="*/ 233864 h 2783137"/>
                <a:gd name="connsiteX0" fmla="*/ 0 w 2269859"/>
                <a:gd name="connsiteY0" fmla="*/ 233864 h 2597712"/>
                <a:gd name="connsiteX1" fmla="*/ 233864 w 2269859"/>
                <a:gd name="connsiteY1" fmla="*/ 0 h 2597712"/>
                <a:gd name="connsiteX2" fmla="*/ 1657623 w 2269859"/>
                <a:gd name="connsiteY2" fmla="*/ 21020 h 2597712"/>
                <a:gd name="connsiteX3" fmla="*/ 2269859 w 2269859"/>
                <a:gd name="connsiteY3" fmla="*/ 2586592 h 2597712"/>
                <a:gd name="connsiteX4" fmla="*/ 233864 w 2269859"/>
                <a:gd name="connsiteY4" fmla="*/ 2578718 h 2597712"/>
                <a:gd name="connsiteX5" fmla="*/ 0 w 2269859"/>
                <a:gd name="connsiteY5" fmla="*/ 2344854 h 2597712"/>
                <a:gd name="connsiteX6" fmla="*/ 0 w 2269859"/>
                <a:gd name="connsiteY6" fmla="*/ 233864 h 2597712"/>
                <a:gd name="connsiteX0" fmla="*/ 0 w 2269859"/>
                <a:gd name="connsiteY0" fmla="*/ 233864 h 2597712"/>
                <a:gd name="connsiteX1" fmla="*/ 233864 w 2269859"/>
                <a:gd name="connsiteY1" fmla="*/ 0 h 2597712"/>
                <a:gd name="connsiteX2" fmla="*/ 1657623 w 2269859"/>
                <a:gd name="connsiteY2" fmla="*/ 21020 h 2597712"/>
                <a:gd name="connsiteX3" fmla="*/ 2269859 w 2269859"/>
                <a:gd name="connsiteY3" fmla="*/ 2586592 h 2597712"/>
                <a:gd name="connsiteX4" fmla="*/ 233864 w 2269859"/>
                <a:gd name="connsiteY4" fmla="*/ 2578718 h 2597712"/>
                <a:gd name="connsiteX5" fmla="*/ 0 w 2269859"/>
                <a:gd name="connsiteY5" fmla="*/ 2344854 h 2597712"/>
                <a:gd name="connsiteX6" fmla="*/ 0 w 2269859"/>
                <a:gd name="connsiteY6" fmla="*/ 233864 h 2597712"/>
                <a:gd name="connsiteX0" fmla="*/ 0 w 2269859"/>
                <a:gd name="connsiteY0" fmla="*/ 233864 h 2604013"/>
                <a:gd name="connsiteX1" fmla="*/ 233864 w 2269859"/>
                <a:gd name="connsiteY1" fmla="*/ 0 h 2604013"/>
                <a:gd name="connsiteX2" fmla="*/ 1657623 w 2269859"/>
                <a:gd name="connsiteY2" fmla="*/ 21020 h 2604013"/>
                <a:gd name="connsiteX3" fmla="*/ 2269859 w 2269859"/>
                <a:gd name="connsiteY3" fmla="*/ 2586592 h 2604013"/>
                <a:gd name="connsiteX4" fmla="*/ 233864 w 2269859"/>
                <a:gd name="connsiteY4" fmla="*/ 2578718 h 2604013"/>
                <a:gd name="connsiteX5" fmla="*/ 0 w 2269859"/>
                <a:gd name="connsiteY5" fmla="*/ 2344854 h 2604013"/>
                <a:gd name="connsiteX6" fmla="*/ 0 w 2269859"/>
                <a:gd name="connsiteY6" fmla="*/ 233864 h 2604013"/>
                <a:gd name="connsiteX0" fmla="*/ 0 w 2269859"/>
                <a:gd name="connsiteY0" fmla="*/ 233864 h 2604013"/>
                <a:gd name="connsiteX1" fmla="*/ 233864 w 2269859"/>
                <a:gd name="connsiteY1" fmla="*/ 0 h 2604013"/>
                <a:gd name="connsiteX2" fmla="*/ 1657623 w 2269859"/>
                <a:gd name="connsiteY2" fmla="*/ 21020 h 2604013"/>
                <a:gd name="connsiteX3" fmla="*/ 2269859 w 2269859"/>
                <a:gd name="connsiteY3" fmla="*/ 2586592 h 2604013"/>
                <a:gd name="connsiteX4" fmla="*/ 233864 w 2269859"/>
                <a:gd name="connsiteY4" fmla="*/ 2578718 h 2604013"/>
                <a:gd name="connsiteX5" fmla="*/ 0 w 2269859"/>
                <a:gd name="connsiteY5" fmla="*/ 2344854 h 2604013"/>
                <a:gd name="connsiteX6" fmla="*/ 0 w 2269859"/>
                <a:gd name="connsiteY6" fmla="*/ 233864 h 2604013"/>
                <a:gd name="connsiteX0" fmla="*/ 0 w 2269859"/>
                <a:gd name="connsiteY0" fmla="*/ 239739 h 2609888"/>
                <a:gd name="connsiteX1" fmla="*/ 233864 w 2269859"/>
                <a:gd name="connsiteY1" fmla="*/ 5875 h 2609888"/>
                <a:gd name="connsiteX2" fmla="*/ 1652244 w 2269859"/>
                <a:gd name="connsiteY2" fmla="*/ 0 h 2609888"/>
                <a:gd name="connsiteX3" fmla="*/ 2269859 w 2269859"/>
                <a:gd name="connsiteY3" fmla="*/ 2592467 h 2609888"/>
                <a:gd name="connsiteX4" fmla="*/ 233864 w 2269859"/>
                <a:gd name="connsiteY4" fmla="*/ 2584593 h 2609888"/>
                <a:gd name="connsiteX5" fmla="*/ 0 w 2269859"/>
                <a:gd name="connsiteY5" fmla="*/ 2350729 h 2609888"/>
                <a:gd name="connsiteX6" fmla="*/ 0 w 2269859"/>
                <a:gd name="connsiteY6" fmla="*/ 239739 h 2609888"/>
                <a:gd name="connsiteX0" fmla="*/ 0 w 2275237"/>
                <a:gd name="connsiteY0" fmla="*/ 239739 h 2635626"/>
                <a:gd name="connsiteX1" fmla="*/ 233864 w 2275237"/>
                <a:gd name="connsiteY1" fmla="*/ 5875 h 2635626"/>
                <a:gd name="connsiteX2" fmla="*/ 1652244 w 2275237"/>
                <a:gd name="connsiteY2" fmla="*/ 0 h 2635626"/>
                <a:gd name="connsiteX3" fmla="*/ 2275237 w 2275237"/>
                <a:gd name="connsiteY3" fmla="*/ 2630119 h 2635626"/>
                <a:gd name="connsiteX4" fmla="*/ 233864 w 2275237"/>
                <a:gd name="connsiteY4" fmla="*/ 2584593 h 2635626"/>
                <a:gd name="connsiteX5" fmla="*/ 0 w 2275237"/>
                <a:gd name="connsiteY5" fmla="*/ 2350729 h 2635626"/>
                <a:gd name="connsiteX6" fmla="*/ 0 w 2275237"/>
                <a:gd name="connsiteY6" fmla="*/ 239739 h 2635626"/>
                <a:gd name="connsiteX0" fmla="*/ 0 w 2275237"/>
                <a:gd name="connsiteY0" fmla="*/ 239739 h 2630119"/>
                <a:gd name="connsiteX1" fmla="*/ 233864 w 2275237"/>
                <a:gd name="connsiteY1" fmla="*/ 5875 h 2630119"/>
                <a:gd name="connsiteX2" fmla="*/ 1652244 w 2275237"/>
                <a:gd name="connsiteY2" fmla="*/ 0 h 2630119"/>
                <a:gd name="connsiteX3" fmla="*/ 2275237 w 2275237"/>
                <a:gd name="connsiteY3" fmla="*/ 2630119 h 2630119"/>
                <a:gd name="connsiteX4" fmla="*/ 233864 w 2275237"/>
                <a:gd name="connsiteY4" fmla="*/ 2584593 h 2630119"/>
                <a:gd name="connsiteX5" fmla="*/ 0 w 2275237"/>
                <a:gd name="connsiteY5" fmla="*/ 2350729 h 2630119"/>
                <a:gd name="connsiteX6" fmla="*/ 0 w 2275237"/>
                <a:gd name="connsiteY6" fmla="*/ 239739 h 2630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75237" h="2630119">
                  <a:moveTo>
                    <a:pt x="0" y="239739"/>
                  </a:moveTo>
                  <a:cubicBezTo>
                    <a:pt x="0" y="110579"/>
                    <a:pt x="104704" y="5875"/>
                    <a:pt x="233864" y="5875"/>
                  </a:cubicBezTo>
                  <a:lnTo>
                    <a:pt x="1652244" y="0"/>
                  </a:lnTo>
                  <a:cubicBezTo>
                    <a:pt x="1791879" y="579995"/>
                    <a:pt x="1754975" y="478387"/>
                    <a:pt x="2275237" y="2630119"/>
                  </a:cubicBezTo>
                  <a:cubicBezTo>
                    <a:pt x="289023" y="2587332"/>
                    <a:pt x="612174" y="2624883"/>
                    <a:pt x="233864" y="2584593"/>
                  </a:cubicBezTo>
                  <a:cubicBezTo>
                    <a:pt x="104704" y="2584593"/>
                    <a:pt x="0" y="2479889"/>
                    <a:pt x="0" y="2350729"/>
                  </a:cubicBezTo>
                  <a:lnTo>
                    <a:pt x="0" y="239739"/>
                  </a:lnTo>
                  <a:close/>
                </a:path>
              </a:pathLst>
            </a:custGeom>
            <a:solidFill>
              <a:srgbClr val="678D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5E78546-4D2B-76C6-6F6C-78C9C45E2F25}"/>
                </a:ext>
              </a:extLst>
            </p:cNvPr>
            <p:cNvSpPr txBox="1"/>
            <p:nvPr/>
          </p:nvSpPr>
          <p:spPr>
            <a:xfrm>
              <a:off x="5736155" y="2041379"/>
              <a:ext cx="1055145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500" b="1" dirty="0">
                  <a:solidFill>
                    <a:schemeClr val="bg1"/>
                  </a:solidFill>
                  <a:latin typeface="Roboto" panose="02000000000000000000" pitchFamily="2" charset="0"/>
                </a:rPr>
                <a:t>1</a:t>
              </a:r>
              <a:endParaRPr lang="en-US" sz="8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0403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9305E0-94EB-F3EB-D04F-65BC0B2B0561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3300534" y="3986285"/>
            <a:ext cx="2074985" cy="1377511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D8EAE22-25C0-D2C4-D2F8-A0BFA8B16086}"/>
              </a:ext>
            </a:extLst>
          </p:cNvPr>
          <p:cNvSpPr/>
          <p:nvPr/>
        </p:nvSpPr>
        <p:spPr>
          <a:xfrm>
            <a:off x="3300533" y="2182960"/>
            <a:ext cx="2074985" cy="13775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150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F4BEEF5-D775-1826-A760-CF76CA0E3BDB}"/>
              </a:ext>
            </a:extLst>
          </p:cNvPr>
          <p:cNvGrpSpPr/>
          <p:nvPr/>
        </p:nvGrpSpPr>
        <p:grpSpPr>
          <a:xfrm>
            <a:off x="4591050" y="2425700"/>
            <a:ext cx="3009900" cy="2006600"/>
            <a:chOff x="4591050" y="2425700"/>
            <a:chExt cx="3009900" cy="20066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57EBAA1-089A-F3FF-D9E5-FF4D865DE3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91050" y="2425700"/>
              <a:ext cx="3009900" cy="20066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581628B-F54B-32DC-78C9-B9A81789A769}"/>
                </a:ext>
              </a:extLst>
            </p:cNvPr>
            <p:cNvSpPr/>
            <p:nvPr/>
          </p:nvSpPr>
          <p:spPr>
            <a:xfrm>
              <a:off x="6493079" y="2425700"/>
              <a:ext cx="1107871" cy="2006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758B43D4-E9B6-5D9D-A520-8A2251393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175" y="2928135"/>
            <a:ext cx="1031496" cy="104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118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5305</TotalTime>
  <Words>5</Words>
  <Application>Microsoft Macintosh PowerPoint</Application>
  <PresentationFormat>Widescreen</PresentationFormat>
  <Paragraphs>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Joachim Neumann</dc:creator>
  <cp:lastModifiedBy>Joachim Neumann</cp:lastModifiedBy>
  <cp:revision>10</cp:revision>
  <dcterms:created xsi:type="dcterms:W3CDTF">2021-09-27T08:03:44Z</dcterms:created>
  <dcterms:modified xsi:type="dcterms:W3CDTF">2023-12-20T02:16:18Z</dcterms:modified>
</cp:coreProperties>
</file>