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678DF2"/>
    <a:srgbClr val="000000"/>
    <a:srgbClr val="4C6AD3"/>
    <a:srgbClr val="C55A11"/>
    <a:srgbClr val="4277F2"/>
    <a:srgbClr val="608DEE"/>
    <a:srgbClr val="EA6566"/>
    <a:srgbClr val="505050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77"/>
  </p:normalViewPr>
  <p:slideViewPr>
    <p:cSldViewPr snapToGrid="0" snapToObjects="1">
      <p:cViewPr varScale="1">
        <p:scale>
          <a:sx n="145" d="100"/>
          <a:sy n="145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12/13/23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908270" y="1195753"/>
            <a:ext cx="4842991" cy="499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121EA6-C686-AF3C-C22A-DCF01982B1DB}"/>
              </a:ext>
            </a:extLst>
          </p:cNvPr>
          <p:cNvGrpSpPr/>
          <p:nvPr/>
        </p:nvGrpSpPr>
        <p:grpSpPr>
          <a:xfrm>
            <a:off x="5799272" y="2291379"/>
            <a:ext cx="3534404" cy="2747329"/>
            <a:chOff x="5330181" y="1668102"/>
            <a:chExt cx="3955654" cy="3074771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6E9F04BD-5C8C-0926-1126-429B3416E756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A91087-9186-AFA1-469C-B69FFF03FAD3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13B27-EDE1-74E5-6AA3-FDD804920A86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3CFD2FAE-F7E3-2877-8DEB-AB26C182D50C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AA90F-7B92-8D79-2DBF-872AB17C05BF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3E798-B906-7D2D-80EB-E4A6052E9D4B}"/>
              </a:ext>
            </a:extLst>
          </p:cNvPr>
          <p:cNvGrpSpPr/>
          <p:nvPr/>
        </p:nvGrpSpPr>
        <p:grpSpPr>
          <a:xfrm>
            <a:off x="5330181" y="1668102"/>
            <a:ext cx="3955654" cy="3074771"/>
            <a:chOff x="5330181" y="1668102"/>
            <a:chExt cx="3955654" cy="307477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92F013-0ABC-AF39-C971-ABA001E37D07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E7DCAD-89A2-1257-62FE-34E13ACAF5BE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0421C-E51B-E6FF-C555-5E772884C422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DB9FB98-1AEF-8E54-BBF5-493C3CDF5E57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78546-4D2B-76C6-6F6C-78C9C45E2F25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05E0-94EB-F3EB-D04F-65BC0B2B056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00534" y="3986285"/>
            <a:ext cx="2074985" cy="137751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8EAE22-25C0-D2C4-D2F8-A0BFA8B16086}"/>
              </a:ext>
            </a:extLst>
          </p:cNvPr>
          <p:cNvSpPr/>
          <p:nvPr/>
        </p:nvSpPr>
        <p:spPr>
          <a:xfrm>
            <a:off x="3300533" y="2182960"/>
            <a:ext cx="2074985" cy="1377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6</cp:revision>
  <dcterms:created xsi:type="dcterms:W3CDTF">2021-09-27T08:03:44Z</dcterms:created>
  <dcterms:modified xsi:type="dcterms:W3CDTF">2023-12-13T07:51:56Z</dcterms:modified>
</cp:coreProperties>
</file>