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678DF2"/>
    <a:srgbClr val="000000"/>
    <a:srgbClr val="4C6AD3"/>
    <a:srgbClr val="C55A11"/>
    <a:srgbClr val="4277F2"/>
    <a:srgbClr val="608DEE"/>
    <a:srgbClr val="EA6566"/>
    <a:srgbClr val="505050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9"/>
    <p:restoredTop sz="94677"/>
  </p:normalViewPr>
  <p:slideViewPr>
    <p:cSldViewPr snapToGrid="0" snapToObjects="1">
      <p:cViewPr>
        <p:scale>
          <a:sx n="181" d="100"/>
          <a:sy n="181" d="100"/>
        </p:scale>
        <p:origin x="-3680" y="-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2A0-D5AA-CA4F-B084-9F833128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88BA-88D7-704E-9D20-A06B4847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1B9F-453A-7B4C-86F4-255F5454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12/7/23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E6AE-9E6E-1D4A-B228-11EC005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2BD6-ED3F-6C43-936A-579D1A1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82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5C8B-7E5F-AA47-B754-3E37D6A4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AD12-C445-7B43-B006-51E68B33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45DF-3C96-104D-8A1B-71B4036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12/7/23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B424-0ADA-004B-89B2-D788961F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35A5-3830-B946-8C28-719787B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0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0264-1912-0645-91A2-4CBFFEDA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49AF-3C72-2E4E-B321-F01FBCBC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DE84-5E02-CB40-85DB-4F48900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12/7/23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2A17-057C-4345-AE5B-8334120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8522-A7E3-8948-BAD5-50009BED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94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B91-A4FD-4246-9591-56F1EB4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A14-B6CA-A54E-BFF3-4D3C0AEF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9FE0-1AEF-5F40-9FD6-A3A355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12/7/23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2FE-58DE-F54C-843E-229CCAF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F81-4364-4A47-A826-ABE6F746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68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4E0-1298-4F4F-85DB-9DBDFA29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3DA9-2D55-7A49-A280-F842A347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4C3-4483-E24A-8F5C-48C6AAE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12/7/23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B47-E8C9-1842-90AF-A459E20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F6B7-A5F8-F94D-B6AC-AFB8E074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8CDA-26B9-104A-AEE0-8C6C47B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66B-6E8F-9F46-B730-17B5AF9A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A90BB-DC71-CA4E-A984-176D9CC8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CDFB-B354-8048-A639-E4FF1548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12/7/23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0D5C-FF54-C241-9530-BD0FC17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5C17-E112-604B-86D0-DC87F39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9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CF3-D370-414E-97F8-C95CEFE6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96DD-D7D8-AF49-9E0E-15A173BF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EF1B-FD27-914C-B5D2-80BF2E9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5A0E0-071F-6F49-965A-67EE7CC5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D255-EE83-1440-AE42-CC13FD23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35C5-1EC0-A743-9AB3-41BD854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12/7/23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E058D-CD23-774B-8648-66B07DBE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00520-ACED-454F-8F8C-4813496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34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0A0-AF45-6948-937A-2259AE2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0A95B-D2CF-B041-9D15-9FF1135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12/7/23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7643-A337-4444-88EE-F981439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807C-9E4B-604A-84FB-EB3D685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33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D9F01-5890-9645-BC00-6079496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12/7/23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04B2-F216-9D45-8125-73A72C8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2D13-EF4D-DD45-95DD-83621B1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89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DE7-CCE2-D84D-9CDF-2D6E0CBE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04C3-EAEB-B64A-86B1-670EC98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FCB43-61AC-2E4F-BA4E-0BEFDE2F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F60B-2B92-0043-8D68-8831AC9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12/7/23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AFA0-5A6D-C84C-BE82-2E97B08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87CB-D41F-2E4E-A563-6870C60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1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941-EDEE-F14C-A3F1-41CE832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3C61-C059-3A4C-B306-114890F7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CAB9-DE32-4441-8231-B6FA6C44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83DB-3BD2-6E4D-9240-72DD6C0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12/7/23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ACCA-93FB-9E43-85C5-240D5288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8EBB-942F-974D-81D5-E1FA229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1FB0-FB41-FE4B-957D-C6F8FE4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7F0E-87A3-D041-AF67-08DDD139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B78C-E015-104B-AD87-8870E8CA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C49D-3947-054D-A87C-1567D1C262C1}" type="datetimeFigureOut">
              <a:rPr lang="en-VN" smtClean="0"/>
              <a:t>12/7/23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A6B7-983D-084A-946E-0048E9B6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3CA8-DB18-1747-B2E0-9F3B37B0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4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B3B38-73F9-F2D0-63CE-D14C43F1D780}"/>
              </a:ext>
            </a:extLst>
          </p:cNvPr>
          <p:cNvSpPr/>
          <p:nvPr/>
        </p:nvSpPr>
        <p:spPr>
          <a:xfrm>
            <a:off x="4515728" y="829993"/>
            <a:ext cx="5705856" cy="570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CFEF-9A7A-664D-BA0F-0E0C5272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1" y="778767"/>
            <a:ext cx="3087741" cy="2837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121EA6-C686-AF3C-C22A-DCF01982B1DB}"/>
              </a:ext>
            </a:extLst>
          </p:cNvPr>
          <p:cNvGrpSpPr/>
          <p:nvPr/>
        </p:nvGrpSpPr>
        <p:grpSpPr>
          <a:xfrm>
            <a:off x="5799272" y="2291379"/>
            <a:ext cx="3534404" cy="2747329"/>
            <a:chOff x="5330181" y="1668102"/>
            <a:chExt cx="3955654" cy="3074771"/>
          </a:xfrm>
        </p:grpSpPr>
        <p:sp>
          <p:nvSpPr>
            <p:cNvPr id="9" name="Rounded Rectangle 21">
              <a:extLst>
                <a:ext uri="{FF2B5EF4-FFF2-40B4-BE49-F238E27FC236}">
                  <a16:creationId xmlns:a16="http://schemas.microsoft.com/office/drawing/2014/main" id="{6E9F04BD-5C8C-0926-1126-429B3416E756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AA91087-9186-AFA1-469C-B69FFF03FAD3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813B27-EDE1-74E5-6AA3-FDD804920A86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3CFD2FAE-F7E3-2877-8DEB-AB26C182D50C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AA90F-7B92-8D79-2DBF-872AB17C05BF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4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3E798-B906-7D2D-80EB-E4A6052E9D4B}"/>
              </a:ext>
            </a:extLst>
          </p:cNvPr>
          <p:cNvGrpSpPr/>
          <p:nvPr/>
        </p:nvGrpSpPr>
        <p:grpSpPr>
          <a:xfrm>
            <a:off x="5330181" y="1668102"/>
            <a:ext cx="3955654" cy="3074771"/>
            <a:chOff x="5330181" y="1668102"/>
            <a:chExt cx="3955654" cy="307477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192F013-0ABC-AF39-C971-ABA001E37D07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2E7DCAD-89A2-1257-62FE-34E13ACAF5BE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0421C-E51B-E6FF-C555-5E772884C422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DB9FB98-1AEF-8E54-BBF5-493C3CDF5E57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78546-4D2B-76C6-6F6C-78C9C45E2F25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40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4</cp:revision>
  <dcterms:created xsi:type="dcterms:W3CDTF">2021-09-27T08:03:44Z</dcterms:created>
  <dcterms:modified xsi:type="dcterms:W3CDTF">2023-12-07T08:09:09Z</dcterms:modified>
</cp:coreProperties>
</file>