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678DF2"/>
    <a:srgbClr val="000000"/>
    <a:srgbClr val="4C6AD3"/>
    <a:srgbClr val="C55A11"/>
    <a:srgbClr val="4277F2"/>
    <a:srgbClr val="608DEE"/>
    <a:srgbClr val="EA6566"/>
    <a:srgbClr val="505050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77"/>
  </p:normalViewPr>
  <p:slideViewPr>
    <p:cSldViewPr snapToGrid="0" snapToObjects="1">
      <p:cViewPr varScale="1">
        <p:scale>
          <a:sx n="145" d="100"/>
          <a:sy n="145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12/12/23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515728" y="829993"/>
            <a:ext cx="5705856" cy="570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05E0-94EB-F3EB-D04F-65BC0B2B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534" y="3986285"/>
            <a:ext cx="2074985" cy="137751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8EAE22-25C0-D2C4-D2F8-A0BFA8B16086}"/>
              </a:ext>
            </a:extLst>
          </p:cNvPr>
          <p:cNvSpPr/>
          <p:nvPr/>
        </p:nvSpPr>
        <p:spPr>
          <a:xfrm>
            <a:off x="3300533" y="2182960"/>
            <a:ext cx="2074985" cy="1377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5</cp:revision>
  <dcterms:created xsi:type="dcterms:W3CDTF">2021-09-27T08:03:44Z</dcterms:created>
  <dcterms:modified xsi:type="dcterms:W3CDTF">2023-12-12T04:03:21Z</dcterms:modified>
</cp:coreProperties>
</file>