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726"/>
    <a:srgbClr val="EC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27/09/2021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FF36E9A-EF7B-674B-B20F-120AB20BC3B1}"/>
              </a:ext>
            </a:extLst>
          </p:cNvPr>
          <p:cNvSpPr/>
          <p:nvPr/>
        </p:nvSpPr>
        <p:spPr>
          <a:xfrm>
            <a:off x="3387582" y="0"/>
            <a:ext cx="8907391" cy="6858000"/>
          </a:xfrm>
          <a:prstGeom prst="roundRect">
            <a:avLst>
              <a:gd name="adj" fmla="val 1515"/>
            </a:avLst>
          </a:prstGeom>
          <a:solidFill>
            <a:srgbClr val="2E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556641B-3997-0447-AD0B-0F96F2ECAC71}"/>
              </a:ext>
            </a:extLst>
          </p:cNvPr>
          <p:cNvGrpSpPr/>
          <p:nvPr/>
        </p:nvGrpSpPr>
        <p:grpSpPr>
          <a:xfrm>
            <a:off x="6475323" y="1675034"/>
            <a:ext cx="3507932" cy="3507932"/>
            <a:chOff x="5784349" y="778767"/>
            <a:chExt cx="4276119" cy="42761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D81DFC-8001-5745-BA8F-A5B7AFA1C611}"/>
                </a:ext>
              </a:extLst>
            </p:cNvPr>
            <p:cNvSpPr/>
            <p:nvPr/>
          </p:nvSpPr>
          <p:spPr>
            <a:xfrm>
              <a:off x="5784349" y="778767"/>
              <a:ext cx="4276119" cy="427611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51E3CFD-32A5-DF4E-AC3D-B1D3EC9993B7}"/>
                </a:ext>
              </a:extLst>
            </p:cNvPr>
            <p:cNvSpPr/>
            <p:nvPr/>
          </p:nvSpPr>
          <p:spPr>
            <a:xfrm rot="5400000">
              <a:off x="6539500" y="2702744"/>
              <a:ext cx="2712377" cy="563796"/>
            </a:xfrm>
            <a:prstGeom prst="roundRect">
              <a:avLst>
                <a:gd name="adj" fmla="val 50000"/>
              </a:avLst>
            </a:prstGeom>
            <a:solidFill>
              <a:srgbClr val="2E2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8AD5BE4-80F3-9F48-9A06-CAC4AB64DF7C}"/>
                </a:ext>
              </a:extLst>
            </p:cNvPr>
            <p:cNvSpPr/>
            <p:nvPr/>
          </p:nvSpPr>
          <p:spPr>
            <a:xfrm rot="10800000">
              <a:off x="6539499" y="2702745"/>
              <a:ext cx="2712377" cy="563796"/>
            </a:xfrm>
            <a:prstGeom prst="roundRect">
              <a:avLst>
                <a:gd name="adj" fmla="val 50000"/>
              </a:avLst>
            </a:prstGeom>
            <a:solidFill>
              <a:srgbClr val="2E2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</cp:revision>
  <dcterms:created xsi:type="dcterms:W3CDTF">2021-09-27T08:03:44Z</dcterms:created>
  <dcterms:modified xsi:type="dcterms:W3CDTF">2021-09-28T01:17:23Z</dcterms:modified>
</cp:coreProperties>
</file>