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A1CB-2A38-D159-A879-3BDD36886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62E0-1D6F-0B07-312A-03AC902A1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5FF7-B7B1-6BFC-CDB4-6B1F8ED5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2211-658B-D1F0-5A74-C695215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C29F-2932-6091-9493-C6E9553D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02E6-36BD-E1F0-A684-9D8A909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4DF7-7A11-6B6B-4893-65EE7FE7F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B715-290A-7C3C-196E-074D0E5E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CD3-5DFC-939D-77DC-ADA86F33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710C-D68C-9EDB-9F5F-93FB7973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D71-DDDE-7596-27F3-337A412EB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E9E33-5E2C-CA1B-C772-EA3837A7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45D6-3DC1-4B21-B05A-FD459029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B2F3-B1A1-A0EA-5D47-3899828F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D6E5-FD49-D8AA-6DDE-9D0A4CC8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D99-01D3-61F2-1A47-EB85E6A6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3F52-74CB-6E7C-4DBF-B8ED40FF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D3CC-0F05-F006-861E-0ACCAAF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20FA-D999-EFFD-AA82-504FEBA1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3BD4-2EE2-213F-3573-A70C8B9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031-420B-46D8-389A-E1EBFF84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7FFC-FC09-3670-5EBC-881BD11E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DCD2-14B2-AEDF-80F2-097460DC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5A96-E4F5-8452-EBA4-3A4DD4C3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D4F5-6A6A-ED44-494C-7CB3FA09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50F8-F522-0BF6-E525-8DAB771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9C1C-794B-10CD-34D7-CCD85551F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873B6-098A-81F0-0F13-BC5933AA9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4B49D-B65F-B166-EC51-69075E4A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5C34-135A-BCCB-3104-13BC261A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4054-DAB0-241A-C9B9-6281469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7898-FFB0-F5B4-DB66-705AC38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60B2-D46F-3F73-BA7B-1F17A2A7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F2E1-ACC5-5753-7E51-0CC5F420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530B-8854-7F20-68B5-E94830D1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7E9FC-0439-CA79-AA37-DE4593D4B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164C2-D786-45D8-12FE-0B3DCCAF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5DAA6-6C7C-DF8E-A4B0-53F8D7B2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D42B-CD93-C20F-0D14-1B2203C6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CA83-B5BB-7482-4C4B-BDDF0E4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34C79-2E11-EFB4-CD16-9D9FC0E4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587C7-6DB6-F6A5-9419-64334FE3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57E0A-3474-C08F-449D-1441514C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11985-D976-122F-D0D2-817AFFB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DC211-68ED-49E1-8EF3-99E27128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EE2BD-02EE-CC36-0EE9-0FC8AA9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CD1-930D-8263-EF2E-8537B461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47DD-7F27-B984-C804-541DD0BD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27291-E0C3-7091-05AD-3DB93E3F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06C6-6FAE-C770-0E24-9B274472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ACC8-45FD-1C09-E63E-69DDF22C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C63DB-FA6F-1948-DFDC-D88B9D03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2FE-AE8F-E1FF-DB91-56BBD1F8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827F5-E17F-933D-59E1-FD81BEE84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97E73-BDEF-A481-CB5F-F23B444B1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F979-64D8-2642-E830-F7F0C131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DA3A-F7B1-E74B-503F-13B78AB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366C-1EA3-C241-682A-75764F12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E4BC-F76B-6E54-208E-CAAFD498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9652-67B9-0277-9BA2-4D706A39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2A55-8788-CF92-A34A-D77427FB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2809-677B-0642-8AAE-4C2972711E34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3580-044F-700C-E0E3-D21E88E2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2E11-C96A-B821-BF3C-5BCC96D59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2D0-5F5D-B841-AC1F-4B015F37A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48E452C-2835-6CF6-12DA-F52D364A3744}"/>
              </a:ext>
            </a:extLst>
          </p:cNvPr>
          <p:cNvSpPr/>
          <p:nvPr/>
        </p:nvSpPr>
        <p:spPr>
          <a:xfrm>
            <a:off x="5894173" y="420130"/>
            <a:ext cx="4382529" cy="2916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F88F37-60BF-94F8-ABB2-4099BA6D115F}"/>
              </a:ext>
            </a:extLst>
          </p:cNvPr>
          <p:cNvSpPr/>
          <p:nvPr/>
        </p:nvSpPr>
        <p:spPr>
          <a:xfrm>
            <a:off x="1593050" y="1189441"/>
            <a:ext cx="2599361" cy="108906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2">
                    <a:lumMod val="50000"/>
                  </a:schemeClr>
                </a:solidFill>
              </a:rPr>
              <a:t>123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D7148F-E2A0-C056-ADEA-C418C2D1F0A2}"/>
              </a:ext>
            </a:extLst>
          </p:cNvPr>
          <p:cNvGrpSpPr/>
          <p:nvPr/>
        </p:nvGrpSpPr>
        <p:grpSpPr>
          <a:xfrm>
            <a:off x="1915297" y="1062680"/>
            <a:ext cx="1940011" cy="1315995"/>
            <a:chOff x="4006920" y="1972638"/>
            <a:chExt cx="2681556" cy="16438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0C0F24-2844-D5F5-A90D-3C81047C343C}"/>
                </a:ext>
              </a:extLst>
            </p:cNvPr>
            <p:cNvCxnSpPr/>
            <p:nvPr/>
          </p:nvCxnSpPr>
          <p:spPr>
            <a:xfrm>
              <a:off x="4006920" y="1972638"/>
              <a:ext cx="2681555" cy="1643865"/>
            </a:xfrm>
            <a:prstGeom prst="line">
              <a:avLst/>
            </a:prstGeom>
            <a:ln w="292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6694B8-13B6-B9A4-790F-43621153D111}"/>
                </a:ext>
              </a:extLst>
            </p:cNvPr>
            <p:cNvCxnSpPr/>
            <p:nvPr/>
          </p:nvCxnSpPr>
          <p:spPr>
            <a:xfrm>
              <a:off x="4006921" y="1972638"/>
              <a:ext cx="2681555" cy="1643865"/>
            </a:xfrm>
            <a:prstGeom prst="line">
              <a:avLst/>
            </a:prstGeom>
            <a:ln w="9842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E30A36-4C1A-68F7-5810-7AAA23E04B6A}"/>
              </a:ext>
            </a:extLst>
          </p:cNvPr>
          <p:cNvSpPr/>
          <p:nvPr/>
        </p:nvSpPr>
        <p:spPr>
          <a:xfrm>
            <a:off x="2099677" y="3899690"/>
            <a:ext cx="2599361" cy="108906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2">
                    <a:lumMod val="50000"/>
                  </a:schemeClr>
                </a:solidFill>
              </a:rPr>
              <a:t>OK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B289A6-72E3-0235-4F1C-7EE4C02C1D21}"/>
              </a:ext>
            </a:extLst>
          </p:cNvPr>
          <p:cNvSpPr/>
          <p:nvPr/>
        </p:nvSpPr>
        <p:spPr>
          <a:xfrm>
            <a:off x="6515158" y="1316202"/>
            <a:ext cx="2599361" cy="1089061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123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C1C409-CA00-6C15-6AC1-B8C89E93A15E}"/>
              </a:ext>
            </a:extLst>
          </p:cNvPr>
          <p:cNvGrpSpPr/>
          <p:nvPr/>
        </p:nvGrpSpPr>
        <p:grpSpPr>
          <a:xfrm>
            <a:off x="6837405" y="1189441"/>
            <a:ext cx="1940011" cy="1315995"/>
            <a:chOff x="4006920" y="1972638"/>
            <a:chExt cx="2681556" cy="1643865"/>
          </a:xfrm>
          <a:noFill/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AF1225-0648-4C60-6EEC-D650366E5195}"/>
                </a:ext>
              </a:extLst>
            </p:cNvPr>
            <p:cNvCxnSpPr/>
            <p:nvPr/>
          </p:nvCxnSpPr>
          <p:spPr>
            <a:xfrm>
              <a:off x="4006920" y="1972638"/>
              <a:ext cx="2681555" cy="1643865"/>
            </a:xfrm>
            <a:prstGeom prst="line">
              <a:avLst/>
            </a:prstGeom>
            <a:grpFill/>
            <a:ln w="292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B3DA24-7BC5-B605-E85C-8773CD1D3A5B}"/>
                </a:ext>
              </a:extLst>
            </p:cNvPr>
            <p:cNvCxnSpPr/>
            <p:nvPr/>
          </p:nvCxnSpPr>
          <p:spPr>
            <a:xfrm>
              <a:off x="4006921" y="1972638"/>
              <a:ext cx="2681555" cy="1643865"/>
            </a:xfrm>
            <a:prstGeom prst="line">
              <a:avLst/>
            </a:prstGeom>
            <a:grpFill/>
            <a:ln w="984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3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BDCF57-D7FB-3976-FA18-0079D8C6A487}"/>
              </a:ext>
            </a:extLst>
          </p:cNvPr>
          <p:cNvGrpSpPr/>
          <p:nvPr/>
        </p:nvGrpSpPr>
        <p:grpSpPr>
          <a:xfrm>
            <a:off x="716691" y="404651"/>
            <a:ext cx="10005793" cy="5625446"/>
            <a:chOff x="716691" y="404651"/>
            <a:chExt cx="10005793" cy="5625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3DEFED-9E20-8AAE-ACDD-DA40E655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691" y="404651"/>
              <a:ext cx="10005793" cy="56254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FF9C24-DC86-306D-8E41-E1A3BEE7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807" y="568411"/>
              <a:ext cx="9016312" cy="476764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60FAC7-2C9F-3303-04EE-C4ECC241E367}"/>
              </a:ext>
            </a:extLst>
          </p:cNvPr>
          <p:cNvSpPr txBox="1"/>
          <p:nvPr/>
        </p:nvSpPr>
        <p:spPr>
          <a:xfrm>
            <a:off x="1469516" y="2159504"/>
            <a:ext cx="754899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effectLst/>
                <a:latin typeface="SF Pro Semibold" pitchFamily="2" charset="0"/>
              </a:rPr>
              <a:t>􀁎</a:t>
            </a:r>
            <a:r>
              <a:rPr lang="en-US" sz="2800" dirty="0">
                <a:solidFill>
                  <a:schemeClr val="bg1"/>
                </a:solidFill>
                <a:effectLst/>
                <a:latin typeface="SF Pro Semibold" pitchFamily="2" charset="0"/>
              </a:rPr>
              <a:t>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100 digits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effectLst/>
                <a:latin typeface="SF Pro Semibold" pitchFamily="2" charset="0"/>
              </a:rPr>
              <a:t>􀁌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Note: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all calculations are executed Internally with 600 bit precision (200 digits) </a:t>
            </a:r>
            <a:br>
              <a:rPr lang="en-US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to reduce the effect of error accumulation</a:t>
            </a:r>
          </a:p>
          <a:p>
            <a:pPr algn="ctr"/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Purchase arbitrary precision ($0.99)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BDCF57-D7FB-3976-FA18-0079D8C6A487}"/>
              </a:ext>
            </a:extLst>
          </p:cNvPr>
          <p:cNvGrpSpPr/>
          <p:nvPr/>
        </p:nvGrpSpPr>
        <p:grpSpPr>
          <a:xfrm>
            <a:off x="716691" y="404651"/>
            <a:ext cx="10005793" cy="5625446"/>
            <a:chOff x="716691" y="404651"/>
            <a:chExt cx="10005793" cy="5625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3DEFED-9E20-8AAE-ACDD-DA40E6553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691" y="404651"/>
              <a:ext cx="10005793" cy="56254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FF9C24-DC86-306D-8E41-E1A3BEE7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807" y="568411"/>
              <a:ext cx="9016312" cy="47676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6D5B26-C0F2-DE21-0C08-CDFCC6E7FD5E}"/>
              </a:ext>
            </a:extLst>
          </p:cNvPr>
          <p:cNvSpPr txBox="1"/>
          <p:nvPr/>
        </p:nvSpPr>
        <p:spPr>
          <a:xfrm>
            <a:off x="1469516" y="2159504"/>
            <a:ext cx="754899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effectLst/>
                <a:latin typeface="SF Pro Semibold" pitchFamily="2" charset="0"/>
              </a:rPr>
              <a:t>􀁎</a:t>
            </a:r>
            <a:r>
              <a:rPr lang="en-US" sz="2800" dirty="0">
                <a:solidFill>
                  <a:schemeClr val="bg1"/>
                </a:solidFill>
                <a:effectLst/>
                <a:latin typeface="SF Pro Semibold" pitchFamily="2" charset="0"/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100 digits  </a:t>
            </a:r>
            <a:r>
              <a:rPr lang="en-US" sz="2800" dirty="0">
                <a:solidFill>
                  <a:schemeClr val="bg1"/>
                </a:solidFill>
                <a:effectLst/>
                <a:latin typeface="SF Pro Semibold" pitchFamily="2" charset="0"/>
              </a:rPr>
              <a:t>􀁌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Note: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all calculations are executed Internally with 600 bit precision (200 digits) </a:t>
            </a:r>
            <a:br>
              <a:rPr lang="en-US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to reduce the effect of error accumulation</a:t>
            </a:r>
          </a:p>
          <a:p>
            <a:pPr algn="ctr"/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Arbitrary precision purchased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5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70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</cp:revision>
  <dcterms:created xsi:type="dcterms:W3CDTF">2022-11-12T04:10:34Z</dcterms:created>
  <dcterms:modified xsi:type="dcterms:W3CDTF">2022-11-13T07:41:28Z</dcterms:modified>
</cp:coreProperties>
</file>