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00A388"/>
    <a:srgbClr val="222222"/>
    <a:srgbClr val="515151"/>
    <a:srgbClr val="3F3F3F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8"/>
    <p:restoredTop sz="94647"/>
  </p:normalViewPr>
  <p:slideViewPr>
    <p:cSldViewPr snapToGrid="0" snapToObjects="1">
      <p:cViewPr varScale="1">
        <p:scale>
          <a:sx n="138" d="100"/>
          <a:sy n="138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1E02-0850-EF40-87D6-43344E69F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69C83-32E4-0E4C-B3D6-91F15B890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D5BE-0671-1142-9686-D0DB9408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AE46-ACC9-3B41-BF67-55EE4F04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BAFB-FF49-0D4F-8378-69907B71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83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A97-11E7-C14D-B871-DB3B372E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BE355-27F9-F146-89BB-455AF249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5674E-4A00-C54F-A9A4-1399EC9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DB02-F022-3D47-B044-D3C8EC28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6AF9-E404-3240-8BA5-A1F0EE87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67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17BB4-ED5B-F048-B6C0-674F73B9A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A6E7C-9CCA-3B40-A70C-65B33BC1A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2061C-3CE3-2C48-910A-D28CF923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8DE5-D532-6B47-B86C-0333A60B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F712-25AF-0F46-9649-0D9E603B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5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DB7E-B59A-B74B-9630-D835AC82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B0B1-0C9A-B649-8726-7AFC73CD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9D7E-AAD7-1F4D-B593-897D5646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A5DE-7C7A-AD46-98B6-21E850A1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24F6-48B0-0043-85A8-48C61A71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74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9557-07AC-ED42-8DE7-D16C41DE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3137-04A0-D24B-BA43-A6E700EE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CBA3-6A1D-EE4C-B0C5-4893EA1C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9A23-DFD1-9440-87BE-F6C4E29E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2B62-36B9-AE48-B46C-71300781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29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290-9A09-A04D-A9E8-F605342B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1B2E-6A5E-2E4E-B843-5709606AA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C57EA-6569-4047-A7B1-DB0591EC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6A4B2-C3B7-4045-B8A1-7BB023E3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33A0D-B5E3-A949-84EF-8D6A1EAA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B212F-2176-C04F-87F1-360E760F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85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B862-96CD-B14B-94C9-51B5E825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7341-D0CE-CC49-8DE9-B11A3F7DE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25A82-7CA9-0B42-8509-2D7CF146D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3F0CA-9DB9-D24E-94BC-00B5C38C4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663E2-D99B-D940-96DF-5F6B0ABBF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173B2-1A68-2543-82C3-5D214C7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BC4DC-B4D2-F544-B2B8-9CC3A42C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91B6F-08B3-5940-8EBF-AE96F11E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09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1EF4-FF39-5D49-BFFF-A0CAFA2D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F7D96-186E-AE4C-BFB5-620792DC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7505E-07EB-8844-83FB-4B7E70A2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9405A-9896-8E4E-8145-B29D4CF8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36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3ACCD-8C8E-3748-8C71-ECB49732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53690-A17E-4C44-BD27-1C9932D9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E2FB1-54BA-0245-8CAC-2637150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64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FFD4-05FB-A747-884C-113861F0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B52D-DA1A-EA4D-8BFE-7653CA47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2914B-88F0-1145-83BD-342CF9BB4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3B8E0-A9D0-F043-9AEE-3A735E94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90E78-8B8E-EA4B-B891-173B720E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5CD01-3F8F-3147-AC8D-55239462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17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075A-2ED9-C448-AC9E-C8B54FDA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4A2B4-136E-AF4B-874A-26A414EE2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60E32-5BCE-EC42-84AB-A5FDC238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DA877-8B04-A74A-9D59-04410BE0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9CA0-3FE1-274C-9BD9-05F2898E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7AFB0-6592-E94A-BA03-49B77000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8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57A22-B407-CA46-AAD1-EB2A3162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2733-D03F-9E4E-9735-84AF9FA1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C338-34F8-A14B-9532-AEF29608C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FA32-1E1A-AE4C-B0DA-52617768CE5C}" type="datetimeFigureOut">
              <a:rPr lang="es-ES" smtClean="0"/>
              <a:t>23/9/18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5FCE3-C9D1-2D4A-BD8E-27D99DFEC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95D5-F7D9-494A-B408-7DB7A8E3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E744-1632-AC47-A7F9-F270B92E09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2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3C3ACB-0010-914A-911C-E0C8C42364B4}"/>
              </a:ext>
            </a:extLst>
          </p:cNvPr>
          <p:cNvSpPr/>
          <p:nvPr/>
        </p:nvSpPr>
        <p:spPr>
          <a:xfrm>
            <a:off x="-138544" y="-133926"/>
            <a:ext cx="11794836" cy="728749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17101A-AEC9-854C-A75F-71AF818B0EA5}"/>
              </a:ext>
            </a:extLst>
          </p:cNvPr>
          <p:cNvGrpSpPr/>
          <p:nvPr/>
        </p:nvGrpSpPr>
        <p:grpSpPr>
          <a:xfrm>
            <a:off x="2733860" y="85488"/>
            <a:ext cx="4469259" cy="6308332"/>
            <a:chOff x="2733860" y="85488"/>
            <a:chExt cx="4469259" cy="63083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412CB0A-657F-E44E-9698-FB5EE96BC619}"/>
                </a:ext>
              </a:extLst>
            </p:cNvPr>
            <p:cNvSpPr/>
            <p:nvPr/>
          </p:nvSpPr>
          <p:spPr>
            <a:xfrm>
              <a:off x="2733860" y="85488"/>
              <a:ext cx="4469259" cy="6308332"/>
            </a:xfrm>
            <a:prstGeom prst="roundRect">
              <a:avLst>
                <a:gd name="adj" fmla="val 10000"/>
              </a:avLst>
            </a:prstGeom>
            <a:solidFill>
              <a:srgbClr val="222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83E8225-F9C4-7249-8847-F1B27446D72C}"/>
                </a:ext>
              </a:extLst>
            </p:cNvPr>
            <p:cNvSpPr/>
            <p:nvPr/>
          </p:nvSpPr>
          <p:spPr>
            <a:xfrm>
              <a:off x="3138832" y="494742"/>
              <a:ext cx="3659314" cy="1555678"/>
            </a:xfrm>
            <a:prstGeom prst="roundRect">
              <a:avLst>
                <a:gd name="adj" fmla="val 19906"/>
              </a:avLst>
            </a:prstGeom>
            <a:solidFill>
              <a:srgbClr val="51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FF205C-6D40-6945-9779-93BD146F329C}"/>
                </a:ext>
              </a:extLst>
            </p:cNvPr>
            <p:cNvSpPr/>
            <p:nvPr/>
          </p:nvSpPr>
          <p:spPr>
            <a:xfrm>
              <a:off x="3138832" y="2325254"/>
              <a:ext cx="914400" cy="91440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7DDF35-32CD-DE4F-825F-81209EC596E0}"/>
                </a:ext>
              </a:extLst>
            </p:cNvPr>
            <p:cNvSpPr/>
            <p:nvPr/>
          </p:nvSpPr>
          <p:spPr>
            <a:xfrm>
              <a:off x="5887112" y="2325254"/>
              <a:ext cx="914400" cy="914400"/>
            </a:xfrm>
            <a:prstGeom prst="ellipse">
              <a:avLst/>
            </a:prstGeom>
            <a:solidFill>
              <a:srgbClr val="00A3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EFE3F3-8BF3-594B-AFAB-EA352CBE206C}"/>
                </a:ext>
              </a:extLst>
            </p:cNvPr>
            <p:cNvSpPr/>
            <p:nvPr/>
          </p:nvSpPr>
          <p:spPr>
            <a:xfrm>
              <a:off x="4509280" y="2325254"/>
              <a:ext cx="914400" cy="91440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21EF21-1CC5-A44E-825C-031D57B33B59}"/>
                </a:ext>
              </a:extLst>
            </p:cNvPr>
            <p:cNvSpPr/>
            <p:nvPr/>
          </p:nvSpPr>
          <p:spPr>
            <a:xfrm>
              <a:off x="3138832" y="3663903"/>
              <a:ext cx="914400" cy="91440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F76259-0BCB-DC43-BAD9-20879C63ADBD}"/>
                </a:ext>
              </a:extLst>
            </p:cNvPr>
            <p:cNvSpPr/>
            <p:nvPr/>
          </p:nvSpPr>
          <p:spPr>
            <a:xfrm>
              <a:off x="5887112" y="3663903"/>
              <a:ext cx="914400" cy="914400"/>
            </a:xfrm>
            <a:prstGeom prst="ellipse">
              <a:avLst/>
            </a:prstGeom>
            <a:solidFill>
              <a:srgbClr val="00A3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B0CF67-8AF2-B543-B663-DD9552DFFCA0}"/>
                </a:ext>
              </a:extLst>
            </p:cNvPr>
            <p:cNvSpPr/>
            <p:nvPr/>
          </p:nvSpPr>
          <p:spPr>
            <a:xfrm>
              <a:off x="4509280" y="3663903"/>
              <a:ext cx="914400" cy="914400"/>
            </a:xfrm>
            <a:prstGeom prst="ellipse">
              <a:avLst/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A8A180-E524-374E-8C4B-AD2EEC99D949}"/>
                </a:ext>
              </a:extLst>
            </p:cNvPr>
            <p:cNvSpPr/>
            <p:nvPr/>
          </p:nvSpPr>
          <p:spPr>
            <a:xfrm>
              <a:off x="5887112" y="5002552"/>
              <a:ext cx="914400" cy="914400"/>
            </a:xfrm>
            <a:prstGeom prst="ellipse">
              <a:avLst/>
            </a:prstGeom>
            <a:solidFill>
              <a:srgbClr val="00A3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4E77454-EBC3-4F4F-9E05-08CCF21EE0BD}"/>
                </a:ext>
              </a:extLst>
            </p:cNvPr>
            <p:cNvSpPr/>
            <p:nvPr/>
          </p:nvSpPr>
          <p:spPr>
            <a:xfrm>
              <a:off x="3138833" y="5002552"/>
              <a:ext cx="2284848" cy="914400"/>
            </a:xfrm>
            <a:prstGeom prst="roundRect">
              <a:avLst>
                <a:gd name="adj" fmla="val 50000"/>
              </a:avLst>
            </a:prstGeom>
            <a:solidFill>
              <a:srgbClr val="D2D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11927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2018-09-22T21:52:03Z</dcterms:created>
  <dcterms:modified xsi:type="dcterms:W3CDTF">2018-09-22T22:29:21Z</dcterms:modified>
</cp:coreProperties>
</file>