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646F-155A-D08C-4C6E-018E6C51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1D02A-CA01-DB1E-913B-A34FFC983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31BE-1C9E-4906-702F-3E9CE110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2B98-E342-D883-50A5-067C0EA6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5FC1-45D2-D9DB-B0A4-40FD1A27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90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9E40-BAA9-5C98-11EF-AF83450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9381-29BE-2413-E561-DA9004E2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869A-6149-5F51-59D8-38A74AC9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14-7A4C-A89F-93DB-AFC655D1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168E-927F-01DD-2D91-1DC3133A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66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6C692-3FE8-51DC-D65A-5306423B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56E9F-4C5A-382D-69C5-F7DF427F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88BE-6930-E6F8-E2E2-1736A2A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952C-6577-A509-E4ED-6EE2EBD9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287F-E7F3-F1BB-7058-554F4889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949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C5C5-5826-9935-3D2D-FC8EB060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0D57-6798-CEDC-22E9-6B1E2F03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4232-145E-88A9-2AD0-52B6D2CF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1715-1A7C-90D0-E152-DE43625B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81CB-993F-B2C4-B56E-4215D0A1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9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108-DA9F-31A4-5F09-2CE9797C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6AE8-1EF7-DE40-A008-D0877C32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024B-5BCB-0CF0-99D0-439C5BC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DB11-C6E2-CC24-DE5F-4DB1E15C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462F-C6E7-5198-D198-176427C0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4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B4F-0D47-F25F-A7AA-500ED73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71CF-7513-3DD6-4144-2030B8BB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8B7A-132E-5B0A-14FA-7D6EFC8A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A4A6-C115-DBD1-EEF7-E718A6D8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EE94-07D8-E98B-BF2F-9FED5629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8093-01A1-7A9F-0447-F85CCC94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00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BEE5-E2E9-C22F-8CEF-B35E8D08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296C2-1707-D5F4-EBAE-4D798AE2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3F56-781C-D9DF-6C5B-6ADF91A5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0ADAA-5E80-BE4A-57A1-7113907D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16E18-3355-68A3-DC43-82F3FC5EB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115A-171A-2054-1C37-31E3D6E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82B8-9B82-09E8-FFE1-4E474A2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2F14C-118C-5E9F-B367-C02952CB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714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D81-8C77-D686-AA8A-E814F92A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3C3CA-1393-0913-65B8-2BC8BE88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F497D-8510-9C51-67AF-01C88CB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CD60-8DC0-3264-A4B6-DD04BB3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2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DF0DB-9548-EF00-C92E-A6633389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E19E-0474-BF6E-293C-036F0BFD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78E67-B108-41E2-F621-F9D3B151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3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BD14-66AB-5329-5891-ACFA858C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3133-7A62-937C-3653-688E30E0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0A9E-E31E-B0F8-893A-77A7CC1B0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EEB7-268D-1111-7CD0-330A031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18F5-D808-4E4F-C3FD-3FCE10B3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6836-88B1-2BC1-8FEA-ABAF61AA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5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54F2-44C0-44A7-CD13-41AC8BC3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F3B19-CE73-9230-5E0C-F6F83B8B2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37D3-83A8-1BE0-2F12-691074D5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3AB0-4F37-E4FA-D311-DB173EA0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60E8-6E75-DF45-CF70-D86380D0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C08F-AB5F-10D1-51C7-70DEFA5F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00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7B5B5-2988-55A3-3B23-0F56266E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8508-2FE3-45FE-D98E-46BBB2B6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1459-2C72-522A-9261-31B7CD65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6B1D-F040-8D45-9021-47C0A9C95842}" type="datetimeFigureOut">
              <a:t>16.09.24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5609-E38C-7E77-EFB4-37E6664D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064F-72F9-43C1-5805-1779A791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A59D-8E7A-624B-8417-18EA6CB0A98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96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37A1E-C724-88E8-989B-5FAB2DFC5283}"/>
              </a:ext>
            </a:extLst>
          </p:cNvPr>
          <p:cNvSpPr txBox="1"/>
          <p:nvPr/>
        </p:nvSpPr>
        <p:spPr>
          <a:xfrm>
            <a:off x="4195482" y="2689412"/>
            <a:ext cx="19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5400">
                <a:latin typeface="Andale Mono" panose="020B0509000000000004" pitchFamily="49" charset="0"/>
              </a:rPr>
              <a:t>103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57E09EDB-C1DA-6857-1DE7-EF0FCA274B4E}"/>
              </a:ext>
            </a:extLst>
          </p:cNvPr>
          <p:cNvSpPr/>
          <p:nvPr/>
        </p:nvSpPr>
        <p:spPr>
          <a:xfrm>
            <a:off x="6605195" y="1333948"/>
            <a:ext cx="1531172" cy="891058"/>
          </a:xfrm>
          <a:prstGeom prst="wedgeEllipseCallout">
            <a:avLst>
              <a:gd name="adj1" fmla="val -81797"/>
              <a:gd name="adj2" fmla="val 1160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  <a:effectLst/>
              </a:rPr>
              <a:t>hundred og tre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ECD52099-AFB6-6007-77FF-4F88CE8BFA5A}"/>
              </a:ext>
            </a:extLst>
          </p:cNvPr>
          <p:cNvSpPr/>
          <p:nvPr/>
        </p:nvSpPr>
        <p:spPr>
          <a:xfrm>
            <a:off x="4107628" y="1163618"/>
            <a:ext cx="2076226" cy="891058"/>
          </a:xfrm>
          <a:prstGeom prst="wedgeEllipseCallout">
            <a:avLst>
              <a:gd name="adj1" fmla="val 3177"/>
              <a:gd name="adj2" fmla="val 12813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bg1"/>
                </a:solidFill>
                <a:effectLst/>
              </a:rPr>
              <a:t>一百 零三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EE08A221-C665-9893-DA6E-677D72ACD7C5}"/>
              </a:ext>
            </a:extLst>
          </p:cNvPr>
          <p:cNvSpPr/>
          <p:nvPr/>
        </p:nvSpPr>
        <p:spPr>
          <a:xfrm>
            <a:off x="2291379" y="1768720"/>
            <a:ext cx="1990164" cy="1172584"/>
          </a:xfrm>
          <a:prstGeom prst="wedgeEllipseCallout">
            <a:avLst>
              <a:gd name="adj1" fmla="val 52719"/>
              <a:gd name="adj2" fmla="val 6850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>
                <a:solidFill>
                  <a:schemeClr val="bg1"/>
                </a:solidFill>
                <a:effectLst/>
              </a:rPr>
              <a:t>one hundred and three</a:t>
            </a:r>
            <a:endParaRPr lang="ja-JP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96101CE1-4EC7-13A2-46AC-2CD09D7DAB03}"/>
              </a:ext>
            </a:extLst>
          </p:cNvPr>
          <p:cNvSpPr/>
          <p:nvPr/>
        </p:nvSpPr>
        <p:spPr>
          <a:xfrm>
            <a:off x="3749037" y="4042202"/>
            <a:ext cx="1531173" cy="923331"/>
          </a:xfrm>
          <a:prstGeom prst="wedgeEllipseCallout">
            <a:avLst>
              <a:gd name="adj1" fmla="val 27247"/>
              <a:gd name="adj2" fmla="val -9344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>
                <a:solidFill>
                  <a:schemeClr val="bg1"/>
                </a:solidFill>
                <a:effectLst/>
              </a:rPr>
              <a:t>ciento tres</a:t>
            </a:r>
            <a:endParaRPr lang="ja-JP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84858956-C6B7-18AC-3569-F73FF05F2B87}"/>
              </a:ext>
            </a:extLst>
          </p:cNvPr>
          <p:cNvSpPr/>
          <p:nvPr/>
        </p:nvSpPr>
        <p:spPr>
          <a:xfrm>
            <a:off x="5893397" y="3612809"/>
            <a:ext cx="1531172" cy="891058"/>
          </a:xfrm>
          <a:prstGeom prst="wedgeEllipseCallout">
            <a:avLst>
              <a:gd name="adj1" fmla="val -62626"/>
              <a:gd name="adj2" fmla="val -57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altLang="ja-JP" sz="2000">
                <a:solidFill>
                  <a:schemeClr val="bg1"/>
                </a:solidFill>
                <a:effectLst/>
              </a:rPr>
              <a:t>หนึ่งร้อยสาม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F73EAD04-5EB0-9BCE-A763-4D27849FB9CA}"/>
              </a:ext>
            </a:extLst>
          </p:cNvPr>
          <p:cNvSpPr/>
          <p:nvPr/>
        </p:nvSpPr>
        <p:spPr>
          <a:xfrm>
            <a:off x="6605194" y="2689412"/>
            <a:ext cx="1742739" cy="891058"/>
          </a:xfrm>
          <a:prstGeom prst="wedgeEllipseCallout">
            <a:avLst>
              <a:gd name="adj1" fmla="val -92456"/>
              <a:gd name="adj2" fmla="val 61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2000">
                <a:solidFill>
                  <a:schemeClr val="bg1"/>
                </a:solidFill>
                <a:effectLst/>
              </a:rPr>
              <a:t>một trăm lẻ ba</a:t>
            </a:r>
            <a:endParaRPr lang="th-TH" altLang="ja-JP" sz="200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12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</cp:revision>
  <dcterms:created xsi:type="dcterms:W3CDTF">2024-09-16T10:24:11Z</dcterms:created>
  <dcterms:modified xsi:type="dcterms:W3CDTF">2024-09-16T11:20:59Z</dcterms:modified>
</cp:coreProperties>
</file>