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8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2094003" y="1631966"/>
            <a:ext cx="7351158" cy="3092110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5260382" y="4696133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9396105" y="361325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Scaling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971388" y="2778785"/>
            <a:ext cx="556181" cy="376978"/>
          </a:xfrm>
          <a:prstGeom prst="wedgeRoundRectCallout">
            <a:avLst>
              <a:gd name="adj1" fmla="val -182454"/>
              <a:gd name="adj2" fmla="val 1164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493842" y="255193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562851" y="229617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blipFill>
                <a:blip r:embed="rId4"/>
                <a:stretch>
                  <a:fillRect l="-283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8829DF-51F6-2549-A1E5-2651A0F72CA8}"/>
              </a:ext>
            </a:extLst>
          </p:cNvPr>
          <p:cNvSpPr txBox="1"/>
          <p:nvPr/>
        </p:nvSpPr>
        <p:spPr>
          <a:xfrm>
            <a:off x="7713794" y="273273"/>
            <a:ext cx="33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top and bottom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883445-C97F-BF4F-973A-EEB6A6494519}"/>
              </a:ext>
            </a:extLst>
          </p:cNvPr>
          <p:cNvCxnSpPr>
            <a:cxnSpLocks/>
          </p:cNvCxnSpPr>
          <p:nvPr/>
        </p:nvCxnSpPr>
        <p:spPr>
          <a:xfrm flipH="1" flipV="1">
            <a:off x="1887757" y="2303137"/>
            <a:ext cx="7763650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F6CC71-AA06-9041-AAC3-1310B36066E5}"/>
              </a:ext>
            </a:extLst>
          </p:cNvPr>
          <p:cNvCxnSpPr/>
          <p:nvPr/>
        </p:nvCxnSpPr>
        <p:spPr>
          <a:xfrm flipV="1">
            <a:off x="1887757" y="1048113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1387009" y="626724"/>
            <a:ext cx="3727178" cy="5603047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Scaling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blipFill>
                <a:blip r:embed="rId4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C2C3B7-80AA-9543-9E97-2D50FF4137B2}"/>
              </a:ext>
            </a:extLst>
          </p:cNvPr>
          <p:cNvCxnSpPr>
            <a:cxnSpLocks/>
          </p:cNvCxnSpPr>
          <p:nvPr/>
        </p:nvCxnSpPr>
        <p:spPr>
          <a:xfrm>
            <a:off x="1700149" y="1017143"/>
            <a:ext cx="0" cy="8136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asin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0FC1D64-3697-5643-A248-0C5188B6C171}"/>
              </a:ext>
            </a:extLst>
          </p:cNvPr>
          <p:cNvSpPr txBox="1"/>
          <p:nvPr/>
        </p:nvSpPr>
        <p:spPr>
          <a:xfrm>
            <a:off x="6678658" y="494058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sides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blipFill>
                <a:blip r:embed="rId3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546133"/>
                <a:ext cx="1902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546133"/>
                <a:ext cx="190205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312889"/>
                <a:ext cx="194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312889"/>
                <a:ext cx="1944507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5417D3-ADCB-9642-AC27-B3BA90879833}"/>
              </a:ext>
            </a:extLst>
          </p:cNvPr>
          <p:cNvCxnSpPr>
            <a:cxnSpLocks/>
          </p:cNvCxnSpPr>
          <p:nvPr/>
        </p:nvCxnSpPr>
        <p:spPr>
          <a:xfrm flipV="1">
            <a:off x="1399259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2E0E6-B8B5-3D4C-987F-53DFADF0E867}"/>
              </a:ext>
            </a:extLst>
          </p:cNvPr>
          <p:cNvCxnSpPr>
            <a:cxnSpLocks/>
          </p:cNvCxnSpPr>
          <p:nvPr/>
        </p:nvCxnSpPr>
        <p:spPr>
          <a:xfrm flipV="1">
            <a:off x="5114188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C81D52-C536-8F47-9D7C-69371AF7B2B2}"/>
              </a:ext>
            </a:extLst>
          </p:cNvPr>
          <p:cNvSpPr txBox="1"/>
          <p:nvPr/>
        </p:nvSpPr>
        <p:spPr>
          <a:xfrm>
            <a:off x="5101979" y="1987207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B21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480C-C7D4-7E4A-88D1-A8FF0744FBFE}"/>
              </a:ext>
            </a:extLst>
          </p:cNvPr>
          <p:cNvSpPr txBox="1"/>
          <p:nvPr/>
        </p:nvSpPr>
        <p:spPr>
          <a:xfrm>
            <a:off x="5101978" y="3160805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/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/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blipFill>
                <a:blip r:embed="rId8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/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/>
              <p:nvPr/>
            </p:nvSpPr>
            <p:spPr>
              <a:xfrm>
                <a:off x="8270426" y="4048044"/>
                <a:ext cx="1821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26" y="4048044"/>
                <a:ext cx="1821909" cy="369332"/>
              </a:xfrm>
              <a:prstGeom prst="rect">
                <a:avLst/>
              </a:prstGeom>
              <a:blipFill>
                <a:blip r:embed="rId10"/>
                <a:stretch>
                  <a:fillRect l="-27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/>
              <p:nvPr/>
            </p:nvSpPr>
            <p:spPr>
              <a:xfrm>
                <a:off x="8261734" y="4814800"/>
                <a:ext cx="187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34" y="4814800"/>
                <a:ext cx="1877181" cy="369332"/>
              </a:xfrm>
              <a:prstGeom prst="rect">
                <a:avLst/>
              </a:prstGeom>
              <a:blipFill>
                <a:blip r:embed="rId11"/>
                <a:stretch>
                  <a:fillRect l="-2685" t="-10000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E0C557-0DEF-4F4A-9CD1-02BC0B4C6643}"/>
              </a:ext>
            </a:extLst>
          </p:cNvPr>
          <p:cNvSpPr/>
          <p:nvPr/>
        </p:nvSpPr>
        <p:spPr>
          <a:xfrm>
            <a:off x="3931920" y="871777"/>
            <a:ext cx="3511296" cy="35112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A66F4-C28B-8647-9BBE-B89596E5A80C}"/>
              </a:ext>
            </a:extLst>
          </p:cNvPr>
          <p:cNvCxnSpPr/>
          <p:nvPr/>
        </p:nvCxnSpPr>
        <p:spPr>
          <a:xfrm>
            <a:off x="2231136" y="4701567"/>
            <a:ext cx="831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D186FE-6D75-5B48-A9C8-B105FC7FCE4A}"/>
              </a:ext>
            </a:extLst>
          </p:cNvPr>
          <p:cNvSpPr/>
          <p:nvPr/>
        </p:nvSpPr>
        <p:spPr>
          <a:xfrm rot="685106">
            <a:off x="1784397" y="375257"/>
            <a:ext cx="5708908" cy="37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E53BA1-BB8D-9448-AF4D-EF84F27DCDF1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3931920" y="2627425"/>
            <a:ext cx="35112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973C3A-C8AC-1941-A797-ABC1CCE338D7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687568" y="871777"/>
            <a:ext cx="0" cy="38297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00BC-BBE6-F44C-9F30-720F3A4617BA}"/>
              </a:ext>
            </a:extLst>
          </p:cNvPr>
          <p:cNvCxnSpPr>
            <a:cxnSpLocks/>
          </p:cNvCxnSpPr>
          <p:nvPr/>
        </p:nvCxnSpPr>
        <p:spPr>
          <a:xfrm>
            <a:off x="5687568" y="2627425"/>
            <a:ext cx="1375915" cy="2074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082526F6-30C5-4B40-8B77-5C977BB978BF}"/>
              </a:ext>
            </a:extLst>
          </p:cNvPr>
          <p:cNvSpPr/>
          <p:nvPr/>
        </p:nvSpPr>
        <p:spPr>
          <a:xfrm>
            <a:off x="6254056" y="4880418"/>
            <a:ext cx="457829" cy="396034"/>
          </a:xfrm>
          <a:prstGeom prst="wedgeRectCallout">
            <a:avLst>
              <a:gd name="adj1" fmla="val -90661"/>
              <a:gd name="adj2" fmla="val -117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4BEB6-8234-9941-BFE5-27807138A674}"/>
              </a:ext>
            </a:extLst>
          </p:cNvPr>
          <p:cNvSpPr/>
          <p:nvPr/>
        </p:nvSpPr>
        <p:spPr>
          <a:xfrm>
            <a:off x="5937944" y="251591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A9AE527B-E112-9844-9ABD-67FC09D1FC94}"/>
              </a:ext>
            </a:extLst>
          </p:cNvPr>
          <p:cNvSpPr/>
          <p:nvPr/>
        </p:nvSpPr>
        <p:spPr>
          <a:xfrm>
            <a:off x="7863210" y="4090394"/>
            <a:ext cx="1101681" cy="396034"/>
          </a:xfrm>
          <a:prstGeom prst="wedgeRectCallout">
            <a:avLst>
              <a:gd name="adj1" fmla="val -171287"/>
              <a:gd name="adj2" fmla="val 46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°+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BD6F740-3B5A-9F45-88E7-9F3FA5EFD144}"/>
              </a:ext>
            </a:extLst>
          </p:cNvPr>
          <p:cNvSpPr/>
          <p:nvPr/>
        </p:nvSpPr>
        <p:spPr>
          <a:xfrm>
            <a:off x="8233653" y="2700577"/>
            <a:ext cx="1101681" cy="396034"/>
          </a:xfrm>
          <a:prstGeom prst="wedgeRectCallout">
            <a:avLst>
              <a:gd name="adj1" fmla="val -263700"/>
              <a:gd name="adj2" fmla="val 798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°-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7E50F-47F7-1C46-A0A5-55008041506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687568" y="4383073"/>
            <a:ext cx="0" cy="318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/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b="0" i="0" dirty="0" smtClean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offset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</m:e>
                        </m:d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45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α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BCAAF2CD-500C-1B48-B97E-CD7AEC7ACCFE}"/>
              </a:ext>
            </a:extLst>
          </p:cNvPr>
          <p:cNvSpPr/>
          <p:nvPr/>
        </p:nvSpPr>
        <p:spPr>
          <a:xfrm>
            <a:off x="3931920" y="4795347"/>
            <a:ext cx="1101681" cy="396034"/>
          </a:xfrm>
          <a:prstGeom prst="wedgeRectCallout">
            <a:avLst>
              <a:gd name="adj1" fmla="val 104443"/>
              <a:gd name="adj2" fmla="val -1139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offset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3B32F-AEEF-B442-A514-206DD791E63D}"/>
              </a:ext>
            </a:extLst>
          </p:cNvPr>
          <p:cNvCxnSpPr>
            <a:cxnSpLocks/>
          </p:cNvCxnSpPr>
          <p:nvPr/>
        </p:nvCxnSpPr>
        <p:spPr>
          <a:xfrm>
            <a:off x="2231136" y="-152254"/>
            <a:ext cx="4832347" cy="485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6491</TotalTime>
  <Words>173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Joachim Neumann</cp:lastModifiedBy>
  <cp:revision>25</cp:revision>
  <dcterms:created xsi:type="dcterms:W3CDTF">2019-02-04T08:23:06Z</dcterms:created>
  <dcterms:modified xsi:type="dcterms:W3CDTF">2021-09-11T12:13:19Z</dcterms:modified>
</cp:coreProperties>
</file>