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0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7"/>
    <p:restoredTop sz="94663"/>
  </p:normalViewPr>
  <p:slideViewPr>
    <p:cSldViewPr snapToGrid="0" snapToObjects="1">
      <p:cViewPr varScale="1">
        <p:scale>
          <a:sx n="126" d="100"/>
          <a:sy n="126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1218-4F65-E243-ACC5-E5DA4BDFBC41}" type="datetimeFigureOut">
              <a:rPr lang="en-VN" smtClean="0"/>
              <a:t>14/09/2021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C33F-75A4-FC48-9D8B-54A04066C4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7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C33F-75A4-FC48-9D8B-54A04066C486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54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14.09.21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7B73CD-328C-F745-BE67-097ADB0FB90D}"/>
              </a:ext>
            </a:extLst>
          </p:cNvPr>
          <p:cNvGrpSpPr/>
          <p:nvPr/>
        </p:nvGrpSpPr>
        <p:grpSpPr>
          <a:xfrm>
            <a:off x="1419336" y="1299402"/>
            <a:ext cx="4331906" cy="2600952"/>
            <a:chOff x="894080" y="910434"/>
            <a:chExt cx="5415280" cy="34888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EAE937-50F9-2F40-B139-A19A4B3AD058}"/>
                </a:ext>
              </a:extLst>
            </p:cNvPr>
            <p:cNvSpPr/>
            <p:nvPr/>
          </p:nvSpPr>
          <p:spPr>
            <a:xfrm>
              <a:off x="894080" y="910434"/>
              <a:ext cx="5415280" cy="3488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B5A21C3-0D48-DF45-A7FE-A3D9B5AF6D22}"/>
                </a:ext>
              </a:extLst>
            </p:cNvPr>
            <p:cNvSpPr/>
            <p:nvPr/>
          </p:nvSpPr>
          <p:spPr>
            <a:xfrm>
              <a:off x="1135103" y="1218211"/>
              <a:ext cx="4879819" cy="2970293"/>
            </a:xfrm>
            <a:prstGeom prst="roundRect">
              <a:avLst>
                <a:gd name="adj" fmla="val 118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B045013-1921-9542-B442-4319408B0E3A}"/>
              </a:ext>
            </a:extLst>
          </p:cNvPr>
          <p:cNvSpPr>
            <a:spLocks noChangeAspect="1"/>
          </p:cNvSpPr>
          <p:nvPr/>
        </p:nvSpPr>
        <p:spPr>
          <a:xfrm>
            <a:off x="1419336" y="1300482"/>
            <a:ext cx="4352456" cy="2600958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>
            <a:off x="1934122" y="1779572"/>
            <a:ext cx="3302339" cy="1693576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5CD228-28F4-D842-9618-167376B9EDDB}"/>
              </a:ext>
            </a:extLst>
          </p:cNvPr>
          <p:cNvSpPr txBox="1"/>
          <p:nvPr/>
        </p:nvSpPr>
        <p:spPr>
          <a:xfrm>
            <a:off x="3173890" y="1779572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421DC8-8068-7F43-B9B1-AFBAEAB65036}"/>
              </a:ext>
            </a:extLst>
          </p:cNvPr>
          <p:cNvSpPr txBox="1"/>
          <p:nvPr/>
        </p:nvSpPr>
        <p:spPr>
          <a:xfrm>
            <a:off x="4434213" y="244959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B4C7-4C8B-E941-8477-1753C71EFC80}"/>
              </a:ext>
            </a:extLst>
          </p:cNvPr>
          <p:cNvSpPr txBox="1"/>
          <p:nvPr/>
        </p:nvSpPr>
        <p:spPr>
          <a:xfrm>
            <a:off x="6574044" y="780849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DC1B2-5C07-8141-A6E3-C3C5435523B3}"/>
              </a:ext>
            </a:extLst>
          </p:cNvPr>
          <p:cNvSpPr txBox="1"/>
          <p:nvPr/>
        </p:nvSpPr>
        <p:spPr>
          <a:xfrm>
            <a:off x="3162800" y="1007544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E7776A-37EC-D94E-86CF-D2F48F7D1014}"/>
              </a:ext>
            </a:extLst>
          </p:cNvPr>
          <p:cNvSpPr txBox="1"/>
          <p:nvPr/>
        </p:nvSpPr>
        <p:spPr>
          <a:xfrm>
            <a:off x="5771795" y="2449596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D554C4-0F7F-E146-9497-BC2069E993C3}"/>
              </a:ext>
            </a:extLst>
          </p:cNvPr>
          <p:cNvSpPr txBox="1"/>
          <p:nvPr/>
        </p:nvSpPr>
        <p:spPr>
          <a:xfrm>
            <a:off x="6574043" y="1145513"/>
            <a:ext cx="585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+ 2*m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11456F-DF3F-3E42-B941-58B4EBB9F516}"/>
              </a:ext>
            </a:extLst>
          </p:cNvPr>
          <p:cNvSpPr txBox="1"/>
          <p:nvPr/>
        </p:nvSpPr>
        <p:spPr>
          <a:xfrm>
            <a:off x="6578261" y="444628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AC8961-68BF-4E4B-BA28-5130D8EE4846}"/>
              </a:ext>
            </a:extLst>
          </p:cNvPr>
          <p:cNvGrpSpPr/>
          <p:nvPr/>
        </p:nvGrpSpPr>
        <p:grpSpPr>
          <a:xfrm>
            <a:off x="1148080" y="375920"/>
            <a:ext cx="4947920" cy="4439920"/>
            <a:chOff x="1385298" y="1842888"/>
            <a:chExt cx="3728890" cy="23441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C1A53F-E297-EA42-AA6A-0D5B449D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9" y="18428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5B36F8-13B0-8740-BB61-683DCF06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98" y="4186988"/>
              <a:ext cx="371668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595F66-6787-FB46-87C7-7097FF44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259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C2707E-7689-324D-8B27-A9C95262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188" y="1853904"/>
              <a:ext cx="0" cy="23309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8AE32B9-7278-9648-9D48-427CBC8C7C2D}"/>
              </a:ext>
            </a:extLst>
          </p:cNvPr>
          <p:cNvSpPr txBox="1"/>
          <p:nvPr/>
        </p:nvSpPr>
        <p:spPr>
          <a:xfrm>
            <a:off x="1303520" y="67057"/>
            <a:ext cx="8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88F76-FFE7-0943-BA8C-8B9FF93CC069}"/>
              </a:ext>
            </a:extLst>
          </p:cNvPr>
          <p:cNvSpPr txBox="1"/>
          <p:nvPr/>
        </p:nvSpPr>
        <p:spPr>
          <a:xfrm>
            <a:off x="688563" y="699767"/>
            <a:ext cx="46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F4B6E6-B632-954B-8E78-A145AE44614B}"/>
              </a:ext>
            </a:extLst>
          </p:cNvPr>
          <p:cNvSpPr txBox="1"/>
          <p:nvPr/>
        </p:nvSpPr>
        <p:spPr>
          <a:xfrm>
            <a:off x="1065980" y="5135706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twm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A3360E-509D-1446-9DF0-4E2D429B5228}"/>
              </a:ext>
            </a:extLst>
          </p:cNvPr>
          <p:cNvSpPr txBox="1"/>
          <p:nvPr/>
        </p:nvSpPr>
        <p:spPr>
          <a:xfrm>
            <a:off x="1065980" y="5506716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thm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31676F-31E9-2948-8B46-4E6AAA8C4116}"/>
              </a:ext>
            </a:extLst>
          </p:cNvPr>
          <p:cNvSpPr txBox="1"/>
          <p:nvPr/>
        </p:nvSpPr>
        <p:spPr>
          <a:xfrm>
            <a:off x="6574044" y="1656683"/>
            <a:ext cx="376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borderWidthFactor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493842" y="255193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562851" y="229617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83445-C97F-BF4F-973A-EEB6A6494519}"/>
              </a:ext>
            </a:extLst>
          </p:cNvPr>
          <p:cNvCxnSpPr>
            <a:cxnSpLocks/>
          </p:cNvCxnSpPr>
          <p:nvPr/>
        </p:nvCxnSpPr>
        <p:spPr>
          <a:xfrm flipH="1" flipV="1">
            <a:off x="1887757" y="2303137"/>
            <a:ext cx="7763650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/>
          <p:nvPr/>
        </p:nvCxnSpPr>
        <p:spPr>
          <a:xfrm flipV="1">
            <a:off x="1887757" y="1048113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blipFill>
                <a:blip r:embed="rId3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546133"/>
                <a:ext cx="190205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312889"/>
                <a:ext cx="1944507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17D3-ADCB-9642-AC27-B3BA90879833}"/>
              </a:ext>
            </a:extLst>
          </p:cNvPr>
          <p:cNvCxnSpPr>
            <a:cxnSpLocks/>
          </p:cNvCxnSpPr>
          <p:nvPr/>
        </p:nvCxnSpPr>
        <p:spPr>
          <a:xfrm flipV="1">
            <a:off x="1399259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2E0E6-B8B5-3D4C-987F-53DFADF0E867}"/>
              </a:ext>
            </a:extLst>
          </p:cNvPr>
          <p:cNvCxnSpPr>
            <a:cxnSpLocks/>
          </p:cNvCxnSpPr>
          <p:nvPr/>
        </p:nvCxnSpPr>
        <p:spPr>
          <a:xfrm flipV="1">
            <a:off x="5114188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81D52-C536-8F47-9D7C-69371AF7B2B2}"/>
              </a:ext>
            </a:extLst>
          </p:cNvPr>
          <p:cNvSpPr txBox="1"/>
          <p:nvPr/>
        </p:nvSpPr>
        <p:spPr>
          <a:xfrm>
            <a:off x="5101979" y="1987207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B21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480C-C7D4-7E4A-88D1-A8FF0744FBFE}"/>
              </a:ext>
            </a:extLst>
          </p:cNvPr>
          <p:cNvSpPr txBox="1"/>
          <p:nvPr/>
        </p:nvSpPr>
        <p:spPr>
          <a:xfrm>
            <a:off x="5101978" y="3160805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/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/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blipFill>
                <a:blip r:embed="rId8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/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/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26" y="4048044"/>
                <a:ext cx="1821909" cy="369332"/>
              </a:xfrm>
              <a:prstGeom prst="rect">
                <a:avLst/>
              </a:prstGeom>
              <a:blipFill>
                <a:blip r:embed="rId10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/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34" y="4814800"/>
                <a:ext cx="1877181" cy="369332"/>
              </a:xfrm>
              <a:prstGeom prst="rect">
                <a:avLst/>
              </a:prstGeom>
              <a:blipFill>
                <a:blip r:embed="rId11"/>
                <a:stretch>
                  <a:fillRect l="-2685" t="-1000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4BEB6-8234-9941-BFE5-27807138A674}"/>
              </a:ext>
            </a:extLst>
          </p:cNvPr>
          <p:cNvSpPr/>
          <p:nvPr/>
        </p:nvSpPr>
        <p:spPr>
          <a:xfrm>
            <a:off x="5937944" y="25159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863210" y="4090394"/>
            <a:ext cx="1101681" cy="396034"/>
          </a:xfrm>
          <a:prstGeom prst="wedgeRectCallout">
            <a:avLst>
              <a:gd name="adj1" fmla="val -171287"/>
              <a:gd name="adj2" fmla="val 46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8233653" y="2700577"/>
            <a:ext cx="1101681" cy="396034"/>
          </a:xfrm>
          <a:prstGeom prst="wedgeRectCallout">
            <a:avLst>
              <a:gd name="adj1" fmla="val -263700"/>
              <a:gd name="adj2" fmla="val 79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214</Words>
  <Application>Microsoft Macintosh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27</cp:revision>
  <dcterms:created xsi:type="dcterms:W3CDTF">2019-02-04T08:23:06Z</dcterms:created>
  <dcterms:modified xsi:type="dcterms:W3CDTF">2021-09-14T05:50:25Z</dcterms:modified>
</cp:coreProperties>
</file>