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D758-638D-AB46-BAC4-0AA84FE50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060D9-0F20-D947-AD94-4F367B195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3AB5-603D-BF42-9251-4D3BEFDF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BA03-AA1B-1843-AC7F-53A9C41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A6DB-0EFC-1844-B9C4-6C3BADAE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25E4-3A43-5B45-904E-0A2360B0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E7B0D-2444-D040-9217-125455A2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E55C-80DA-5145-9A73-8431F4F8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758F-6248-B243-A890-0868D18F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CEBD-39FA-F64D-866D-8D712029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DA5B3-D581-2243-A9D7-C25682CE5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0A2F-13AC-E041-8C1A-7C1270B6E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191C-B3B9-854E-960F-EC134BC6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1B09-902F-7648-B7DB-37A8E264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E9B8-7DE6-D446-8EA9-B26D41E4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14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A87A-C28F-B14E-B86E-CE626004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069A-101B-FD4E-9F25-EC497ABA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F748-1EBF-EB41-BD7F-29391698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14DD-752F-DD40-88D8-BA9E5524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3469-D02A-1F49-8943-DF8DA62B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52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5F53-0A41-9541-86A2-D123165E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5D6AE-E292-8D49-9983-55043518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9A9B-CA97-ED4C-9B32-4D128349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4351-B233-5647-9492-D28A3F87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7FA3-3F23-0646-9428-51514407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8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65DF-9DF4-B544-9471-C55700BE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7CEB-5E76-AD45-A0DA-3A6207332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361D-6A74-904B-B5CA-0527C7E3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DF7D-CDBF-6049-ADA7-F4D3348C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084A-6ABC-0248-B92C-B6071340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E1E7-3484-834F-B0C3-FC6C327C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9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776-EA0B-F442-B29D-F6A83CD8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93A7D-9F2A-A442-97D2-6F53EE02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F520D-58F3-754A-A0D3-01389F041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4BD5B-8F88-A649-9561-1B2F9735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04B4-1849-2246-9591-7A0D9704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8BCCD-D352-C74E-8E2C-97606F37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03678-A05F-7D46-872A-28CE49CE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5FF00-7830-A447-AC76-FC6D89A0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2A8A-A4A7-1A40-8B01-03613B23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92AE6-5670-B64D-82C2-8F036F1A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48795-A29E-074C-A6AB-6E5A6A97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DE10E-8CB9-2344-94D2-1011DD11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78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26FC-3707-B04A-9125-5FADC6B4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415D-618B-0B45-89D8-C3A3A187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E6A53-1169-4740-AE41-F59D869E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3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C23E-5645-DB4D-B77A-927484F3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7BA1-B85D-F34A-98FA-89273EAD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E1363-697D-3C42-B3A9-4A1B9090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CC416-A886-E142-B538-F15A0443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6E2D-DF83-0C4E-8723-D48D3C2B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EEE6-27C3-E34E-97A4-535BD15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8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9376-B0D8-5E41-9F25-25E5894F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43A1D-A501-F844-AA7E-519FAD1AE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19BEF-4FA7-EC46-A46A-3F2F75B10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E616-5291-D84A-A7EF-BEB9AF47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FB4B5-0209-624B-94F6-12B4C4CB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4746-1D0B-9640-A53A-749D3671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0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08C2F-8F7F-A645-A195-DD30CE30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F666-1F3F-6246-A113-F3D232AF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4982-CD61-A74D-8D16-9AF2BBD86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663-990D-DF42-B5A5-28CD4A2034AE}" type="datetimeFigureOut">
              <a:rPr lang="de-DE" smtClean="0"/>
              <a:t>08.09.21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9509-28BD-EF46-8024-3FB1DF6B7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26C6-E3EC-B542-9378-AA39D55F4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93C6-8284-DF45-B42B-3A3DE2AC6C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7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400699" y="1027415"/>
            <a:ext cx="10705672" cy="4294598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2094003" y="1631966"/>
            <a:ext cx="7351158" cy="3092110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0F6C6-DEF5-1C43-8A3D-6430AEF7775A}"/>
              </a:ext>
            </a:extLst>
          </p:cNvPr>
          <p:cNvSpPr txBox="1"/>
          <p:nvPr/>
        </p:nvSpPr>
        <p:spPr>
          <a:xfrm>
            <a:off x="3291676" y="92039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2551C-F921-9445-B141-B871D5041870}"/>
              </a:ext>
            </a:extLst>
          </p:cNvPr>
          <p:cNvSpPr txBox="1"/>
          <p:nvPr/>
        </p:nvSpPr>
        <p:spPr>
          <a:xfrm>
            <a:off x="3065648" y="115691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5260382" y="4696133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9396105" y="3613259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2741123" y="234510"/>
                <a:ext cx="432009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l-GR" dirty="0"/>
                                <m:t>β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123" y="234510"/>
                <a:ext cx="4320093" cy="612732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2951567" y="5852192"/>
                <a:ext cx="5636030" cy="88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Scaling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factor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dirty="0"/>
                            <m:t>β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67" y="5852192"/>
                <a:ext cx="5636030" cy="887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C14695-3F9D-7E45-B75B-1728B794F7F4}"/>
              </a:ext>
            </a:extLst>
          </p:cNvPr>
          <p:cNvCxnSpPr/>
          <p:nvPr/>
        </p:nvCxnSpPr>
        <p:spPr>
          <a:xfrm flipV="1">
            <a:off x="9133309" y="1041071"/>
            <a:ext cx="0" cy="4273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FB0CE4-7621-064C-BCD0-CE3F9F5994AA}"/>
              </a:ext>
            </a:extLst>
          </p:cNvPr>
          <p:cNvCxnSpPr>
            <a:cxnSpLocks/>
          </p:cNvCxnSpPr>
          <p:nvPr/>
        </p:nvCxnSpPr>
        <p:spPr>
          <a:xfrm rot="575565">
            <a:off x="2071745" y="1609708"/>
            <a:ext cx="7351158" cy="3092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2B0E5EFA-324B-084B-88F9-1DAEB1A1D872}"/>
              </a:ext>
            </a:extLst>
          </p:cNvPr>
          <p:cNvSpPr/>
          <p:nvPr/>
        </p:nvSpPr>
        <p:spPr>
          <a:xfrm>
            <a:off x="6971388" y="2778785"/>
            <a:ext cx="556181" cy="376978"/>
          </a:xfrm>
          <a:prstGeom prst="wedgeRoundRectCallout">
            <a:avLst>
              <a:gd name="adj1" fmla="val -182454"/>
              <a:gd name="adj2" fmla="val 11643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0650823" y="3136905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4700373" y="5323772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/>
              <p:nvPr/>
            </p:nvSpPr>
            <p:spPr>
              <a:xfrm>
                <a:off x="789059" y="307985"/>
                <a:ext cx="1319207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tan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176F6-71B6-9A48-B045-CAA13212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59" y="307985"/>
                <a:ext cx="1319207" cy="484172"/>
              </a:xfrm>
              <a:prstGeom prst="rect">
                <a:avLst/>
              </a:prstGeom>
              <a:blipFill>
                <a:blip r:embed="rId4"/>
                <a:stretch>
                  <a:fillRect l="-2830" b="-102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98829DF-51F6-2549-A1E5-2651A0F72CA8}"/>
              </a:ext>
            </a:extLst>
          </p:cNvPr>
          <p:cNvSpPr txBox="1"/>
          <p:nvPr/>
        </p:nvSpPr>
        <p:spPr>
          <a:xfrm>
            <a:off x="7713794" y="273273"/>
            <a:ext cx="339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i="1" dirty="0"/>
              <a:t>Would stick out at top and bottom</a:t>
            </a:r>
          </a:p>
        </p:txBody>
      </p:sp>
    </p:spTree>
    <p:extLst>
      <p:ext uri="{BB962C8B-B14F-4D97-AF65-F5344CB8AC3E}">
        <p14:creationId xmlns:p14="http://schemas.microsoft.com/office/powerpoint/2010/main" val="35475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BF6B6-025E-8D45-9150-0309B5F42CCB}"/>
              </a:ext>
            </a:extLst>
          </p:cNvPr>
          <p:cNvSpPr/>
          <p:nvPr/>
        </p:nvSpPr>
        <p:spPr>
          <a:xfrm>
            <a:off x="1387009" y="626724"/>
            <a:ext cx="3727178" cy="5603047"/>
          </a:xfrm>
          <a:prstGeom prst="rect">
            <a:avLst/>
          </a:prstGeom>
          <a:solidFill>
            <a:srgbClr val="4472C4">
              <a:alpha val="37255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2695A-2AFF-914A-AE0F-F66E950C7CD2}"/>
              </a:ext>
            </a:extLst>
          </p:cNvPr>
          <p:cNvSpPr>
            <a:spLocks noChangeAspect="1"/>
          </p:cNvSpPr>
          <p:nvPr/>
        </p:nvSpPr>
        <p:spPr>
          <a:xfrm rot="575565">
            <a:off x="1523172" y="2130358"/>
            <a:ext cx="3467103" cy="1778074"/>
          </a:xfrm>
          <a:prstGeom prst="rect">
            <a:avLst/>
          </a:prstGeom>
          <a:solidFill>
            <a:srgbClr val="FFC000">
              <a:alpha val="37255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8F1191-0EF2-3943-946C-6B5A0AEF03FB}"/>
              </a:ext>
            </a:extLst>
          </p:cNvPr>
          <p:cNvSpPr txBox="1"/>
          <p:nvPr/>
        </p:nvSpPr>
        <p:spPr>
          <a:xfrm>
            <a:off x="2687630" y="3818080"/>
            <a:ext cx="4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A1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B51C3-173D-2941-9465-93397D93D7CD}"/>
              </a:ext>
            </a:extLst>
          </p:cNvPr>
          <p:cNvSpPr txBox="1"/>
          <p:nvPr/>
        </p:nvSpPr>
        <p:spPr>
          <a:xfrm>
            <a:off x="4616048" y="3116491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B1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/>
              <p:nvPr/>
            </p:nvSpPr>
            <p:spPr>
              <a:xfrm>
                <a:off x="6365517" y="2620259"/>
                <a:ext cx="165122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827B7B-6600-B847-B256-E1E080E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17" y="2620259"/>
                <a:ext cx="1651221" cy="610936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/>
              <p:nvPr/>
            </p:nvSpPr>
            <p:spPr>
              <a:xfrm>
                <a:off x="7965441" y="4002746"/>
                <a:ext cx="206659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Scaling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r>
                        <m:rPr>
                          <m:nor/>
                        </m:rPr>
                        <a:rPr lang="en-US" dirty="0" smtClean="0"/>
                        <m:t>factor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5CA84D-80BE-054F-9DF4-A402871A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441" y="4002746"/>
                <a:ext cx="2066591" cy="610936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861C22F-90CC-CC4E-A2DA-ACE566B8C61A}"/>
              </a:ext>
            </a:extLst>
          </p:cNvPr>
          <p:cNvSpPr txBox="1"/>
          <p:nvPr/>
        </p:nvSpPr>
        <p:spPr>
          <a:xfrm>
            <a:off x="1013655" y="2799765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24D8C6-30F0-6D4B-A303-7BF04C963E42}"/>
              </a:ext>
            </a:extLst>
          </p:cNvPr>
          <p:cNvSpPr txBox="1"/>
          <p:nvPr/>
        </p:nvSpPr>
        <p:spPr>
          <a:xfrm>
            <a:off x="2951480" y="288843"/>
            <a:ext cx="48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/>
              <p:nvPr/>
            </p:nvSpPr>
            <p:spPr>
              <a:xfrm>
                <a:off x="8347194" y="3385209"/>
                <a:ext cx="1827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3169839-3D46-394C-8D2E-87722A38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94" y="3385209"/>
                <a:ext cx="1827744" cy="369332"/>
              </a:xfrm>
              <a:prstGeom prst="rect">
                <a:avLst/>
              </a:prstGeom>
              <a:blipFill>
                <a:blip r:embed="rId4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5A79D3-D7A2-B449-A627-39896872B835}"/>
              </a:ext>
            </a:extLst>
          </p:cNvPr>
          <p:cNvCxnSpPr>
            <a:cxnSpLocks/>
          </p:cNvCxnSpPr>
          <p:nvPr/>
        </p:nvCxnSpPr>
        <p:spPr>
          <a:xfrm flipH="1">
            <a:off x="1385299" y="1842888"/>
            <a:ext cx="371668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61B517-DC29-D74F-B2DF-BEE363166007}"/>
              </a:ext>
            </a:extLst>
          </p:cNvPr>
          <p:cNvSpPr txBox="1"/>
          <p:nvPr/>
        </p:nvSpPr>
        <p:spPr>
          <a:xfrm>
            <a:off x="2951480" y="1773196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3400B-CC08-B34E-9084-EF376C75CA95}"/>
              </a:ext>
            </a:extLst>
          </p:cNvPr>
          <p:cNvSpPr txBox="1"/>
          <p:nvPr/>
        </p:nvSpPr>
        <p:spPr>
          <a:xfrm>
            <a:off x="1329847" y="234780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69E9DB-F704-584B-B4B5-66CAC3DDC04A}"/>
              </a:ext>
            </a:extLst>
          </p:cNvPr>
          <p:cNvSpPr txBox="1"/>
          <p:nvPr/>
        </p:nvSpPr>
        <p:spPr>
          <a:xfrm>
            <a:off x="2911018" y="1436246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A22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6A6864-FC69-5F47-9A96-509C7CF94FA0}"/>
              </a:ext>
            </a:extLst>
          </p:cNvPr>
          <p:cNvSpPr txBox="1"/>
          <p:nvPr/>
        </p:nvSpPr>
        <p:spPr>
          <a:xfrm>
            <a:off x="1208736" y="1398935"/>
            <a:ext cx="8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A21</a:t>
            </a:r>
            <a:endParaRPr lang="de-DE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C2C3B7-80AA-9543-9E97-2D50FF4137B2}"/>
              </a:ext>
            </a:extLst>
          </p:cNvPr>
          <p:cNvCxnSpPr>
            <a:cxnSpLocks/>
          </p:cNvCxnSpPr>
          <p:nvPr/>
        </p:nvCxnSpPr>
        <p:spPr>
          <a:xfrm>
            <a:off x="1700149" y="1017143"/>
            <a:ext cx="0" cy="8136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/>
              <p:nvPr/>
            </p:nvSpPr>
            <p:spPr>
              <a:xfrm>
                <a:off x="6395973" y="1846570"/>
                <a:ext cx="156946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18431B-13D8-4F4B-AF76-437BFD32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973" y="1846570"/>
                <a:ext cx="1569468" cy="610936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/>
              <p:nvPr/>
            </p:nvSpPr>
            <p:spPr>
              <a:xfrm>
                <a:off x="8233385" y="1967372"/>
                <a:ext cx="2014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asin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9A202-AA81-2B46-8742-6E79623BD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385" y="1967372"/>
                <a:ext cx="20142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/>
              <p:nvPr/>
            </p:nvSpPr>
            <p:spPr>
              <a:xfrm>
                <a:off x="8224693" y="2734128"/>
                <a:ext cx="207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22=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1EF6B5-D795-CF46-947D-6E985971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93" y="2734128"/>
                <a:ext cx="2072747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A0FC1D64-3697-5643-A248-0C5188B6C171}"/>
              </a:ext>
            </a:extLst>
          </p:cNvPr>
          <p:cNvSpPr txBox="1"/>
          <p:nvPr/>
        </p:nvSpPr>
        <p:spPr>
          <a:xfrm>
            <a:off x="6678658" y="494058"/>
            <a:ext cx="264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i="1" dirty="0"/>
              <a:t>Would stick out at sides</a:t>
            </a:r>
          </a:p>
        </p:txBody>
      </p:sp>
    </p:spTree>
    <p:extLst>
      <p:ext uri="{BB962C8B-B14F-4D97-AF65-F5344CB8AC3E}">
        <p14:creationId xmlns:p14="http://schemas.microsoft.com/office/powerpoint/2010/main" val="428090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85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Joachim Neumann</cp:lastModifiedBy>
  <cp:revision>23</cp:revision>
  <dcterms:created xsi:type="dcterms:W3CDTF">2019-02-04T08:23:06Z</dcterms:created>
  <dcterms:modified xsi:type="dcterms:W3CDTF">2021-09-08T06:18:30Z</dcterms:modified>
</cp:coreProperties>
</file>