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8D758-638D-AB46-BAC4-0AA84FE50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060D9-0F20-D947-AD94-4F367B195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73AB5-603D-BF42-9251-4D3BEFDF8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08.09.21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5BA03-AA1B-1843-AC7F-53A9C413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9A6DB-0EFC-1844-B9C4-6C3BADAE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126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825E4-3A43-5B45-904E-0A2360B0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E7B0D-2444-D040-9217-125455A2E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7E55C-80DA-5145-9A73-8431F4F80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08.09.21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9758F-6248-B243-A890-0868D18F5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3CEBD-39FA-F64D-866D-8D712029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3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BDA5B3-D581-2243-A9D7-C25682CE5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0A2F-13AC-E041-8C1A-7C1270B6E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191C-B3B9-854E-960F-EC134BC6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08.09.21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51B09-902F-7648-B7DB-37A8E264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7E9B8-7DE6-D446-8EA9-B26D41E4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14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3A87A-C28F-B14E-B86E-CE626004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4069A-101B-FD4E-9F25-EC497ABA0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BF748-1EBF-EB41-BD7F-29391698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08.09.21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A14DD-752F-DD40-88D8-BA9E5524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C3469-D02A-1F49-8943-DF8DA62B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52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5F53-0A41-9541-86A2-D123165EF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5D6AE-E292-8D49-9983-55043518B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C9A9B-CA97-ED4C-9B32-4D128349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08.09.21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A4351-B233-5647-9492-D28A3F87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27FA3-3F23-0646-9428-51514407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68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D65DF-9DF4-B544-9471-C55700BE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C7CEB-5E76-AD45-A0DA-3A6207332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E361D-6A74-904B-B5CA-0527C7E32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0DF7D-CDBF-6049-ADA7-F4D3348C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08.09.21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B084A-6ABC-0248-B92C-B6071340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5E1E7-3484-834F-B0C3-FC6C327C0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9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0776-EA0B-F442-B29D-F6A83CD81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93A7D-9F2A-A442-97D2-6F53EE022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F520D-58F3-754A-A0D3-01389F041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E4BD5B-8F88-A649-9561-1B2F9735A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E904B4-1849-2246-9591-7A0D97048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58BCCD-D352-C74E-8E2C-97606F371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08.09.21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A03678-A05F-7D46-872A-28CE49CEC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55FF00-7830-A447-AC76-FC6D89A0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83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2A8A-A4A7-1A40-8B01-03613B239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692AE6-5670-B64D-82C2-8F036F1AF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08.09.21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48795-A29E-074C-A6AB-6E5A6A97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DE10E-8CB9-2344-94D2-1011DD11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788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D26FC-3707-B04A-9125-5FADC6B4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08.09.21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0415D-618B-0B45-89D8-C3A3A187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E6A53-1169-4740-AE41-F59D869E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43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C23E-5645-DB4D-B77A-927484F3E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67BA1-B85D-F34A-98FA-89273EAD3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E1363-697D-3C42-B3A9-4A1B90905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CC416-A886-E142-B538-F15A0443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08.09.21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26E2D-DF83-0C4E-8723-D48D3C2BD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1EEE6-27C3-E34E-97A4-535BD15F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686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39376-B0D8-5E41-9F25-25E5894F5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143A1D-A501-F844-AA7E-519FAD1AE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19BEF-4FA7-EC46-A46A-3F2F75B10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EE616-5291-D84A-A7EF-BEB9AF47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08.09.21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FB4B5-0209-624B-94F6-12B4C4CB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64746-1D0B-9640-A53A-749D36712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02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08C2F-8F7F-A645-A195-DD30CE30A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BF666-1F3F-6246-A113-F3D232AF6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4982-CD61-A74D-8D16-9AF2BBD86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EB663-990D-DF42-B5A5-28CD4A2034AE}" type="datetimeFigureOut">
              <a:rPr lang="de-DE" smtClean="0"/>
              <a:t>08.09.21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C9509-28BD-EF46-8024-3FB1DF6B7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526C6-E3EC-B542-9378-AA39D55F4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47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2BF6B6-025E-8D45-9150-0309B5F42CCB}"/>
              </a:ext>
            </a:extLst>
          </p:cNvPr>
          <p:cNvSpPr/>
          <p:nvPr/>
        </p:nvSpPr>
        <p:spPr>
          <a:xfrm>
            <a:off x="873303" y="945222"/>
            <a:ext cx="10705672" cy="4294598"/>
          </a:xfrm>
          <a:prstGeom prst="rect">
            <a:avLst/>
          </a:prstGeom>
          <a:solidFill>
            <a:srgbClr val="4472C4">
              <a:alpha val="37255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D2695A-2AFF-914A-AE0F-F66E950C7CD2}"/>
              </a:ext>
            </a:extLst>
          </p:cNvPr>
          <p:cNvSpPr>
            <a:spLocks noChangeAspect="1"/>
          </p:cNvSpPr>
          <p:nvPr/>
        </p:nvSpPr>
        <p:spPr>
          <a:xfrm rot="575565">
            <a:off x="2566607" y="1549773"/>
            <a:ext cx="7351158" cy="3092110"/>
          </a:xfrm>
          <a:prstGeom prst="rect">
            <a:avLst/>
          </a:prstGeom>
          <a:solidFill>
            <a:srgbClr val="FFC000">
              <a:alpha val="37255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10F6C6-DEF5-1C43-8A3D-6430AEF7775A}"/>
              </a:ext>
            </a:extLst>
          </p:cNvPr>
          <p:cNvSpPr txBox="1"/>
          <p:nvPr/>
        </p:nvSpPr>
        <p:spPr>
          <a:xfrm>
            <a:off x="3764280" y="838200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endParaRPr lang="de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42551C-F921-9445-B141-B871D5041870}"/>
              </a:ext>
            </a:extLst>
          </p:cNvPr>
          <p:cNvSpPr txBox="1"/>
          <p:nvPr/>
        </p:nvSpPr>
        <p:spPr>
          <a:xfrm>
            <a:off x="3538252" y="1074723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de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EB17EF-0B5F-C147-BE35-24863ADF1D6C}"/>
              </a:ext>
            </a:extLst>
          </p:cNvPr>
          <p:cNvSpPr txBox="1"/>
          <p:nvPr/>
        </p:nvSpPr>
        <p:spPr>
          <a:xfrm>
            <a:off x="1260769" y="309732"/>
            <a:ext cx="1603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B1/A1 = tan(</a:t>
            </a:r>
            <a:r>
              <a:rPr lang="el-GR" dirty="0"/>
              <a:t>β</a:t>
            </a:r>
            <a:r>
              <a:rPr lang="en-US" dirty="0"/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8F1191-0EF2-3943-946C-6B5A0AEF03FB}"/>
              </a:ext>
            </a:extLst>
          </p:cNvPr>
          <p:cNvSpPr txBox="1"/>
          <p:nvPr/>
        </p:nvSpPr>
        <p:spPr>
          <a:xfrm>
            <a:off x="5732986" y="4613940"/>
            <a:ext cx="43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A1</a:t>
            </a:r>
            <a:endParaRPr lang="de-DE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9B51C3-173D-2941-9465-93397D93D7CD}"/>
              </a:ext>
            </a:extLst>
          </p:cNvPr>
          <p:cNvSpPr txBox="1"/>
          <p:nvPr/>
        </p:nvSpPr>
        <p:spPr>
          <a:xfrm>
            <a:off x="9868709" y="3531066"/>
            <a:ext cx="48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B1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827B7B-6600-B847-B256-E1E080E6764C}"/>
                  </a:ext>
                </a:extLst>
              </p:cNvPr>
              <p:cNvSpPr txBox="1"/>
              <p:nvPr/>
            </p:nvSpPr>
            <p:spPr>
              <a:xfrm>
                <a:off x="3213727" y="152317"/>
                <a:ext cx="4320093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l-GR" dirty="0"/>
                                <m:t>β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827B7B-6600-B847-B256-E1E080E67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727" y="152317"/>
                <a:ext cx="4320093" cy="612732"/>
              </a:xfrm>
              <a:prstGeom prst="rect">
                <a:avLst/>
              </a:prstGeom>
              <a:blipFill>
                <a:blip r:embed="rId2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5CA84D-80BE-054F-9DF4-A402871A8F70}"/>
                  </a:ext>
                </a:extLst>
              </p:cNvPr>
              <p:cNvSpPr txBox="1"/>
              <p:nvPr/>
            </p:nvSpPr>
            <p:spPr>
              <a:xfrm>
                <a:off x="6773364" y="5706650"/>
                <a:ext cx="4805611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5CA84D-80BE-054F-9DF4-A402871A8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64" y="5706650"/>
                <a:ext cx="4805611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0B461721-D99E-F547-B863-7AAD5D3926D9}"/>
              </a:ext>
            </a:extLst>
          </p:cNvPr>
          <p:cNvSpPr/>
          <p:nvPr/>
        </p:nvSpPr>
        <p:spPr>
          <a:xfrm>
            <a:off x="5475999" y="5877388"/>
            <a:ext cx="1490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Scaling factor</a:t>
            </a:r>
            <a:endParaRPr lang="de-DE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5C14695-3F9D-7E45-B75B-1728B794F7F4}"/>
              </a:ext>
            </a:extLst>
          </p:cNvPr>
          <p:cNvCxnSpPr/>
          <p:nvPr/>
        </p:nvCxnSpPr>
        <p:spPr>
          <a:xfrm flipV="1">
            <a:off x="9605913" y="958878"/>
            <a:ext cx="0" cy="42739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FB0CE4-7621-064C-BCD0-CE3F9F5994AA}"/>
              </a:ext>
            </a:extLst>
          </p:cNvPr>
          <p:cNvCxnSpPr>
            <a:cxnSpLocks/>
          </p:cNvCxnSpPr>
          <p:nvPr/>
        </p:nvCxnSpPr>
        <p:spPr>
          <a:xfrm rot="575565">
            <a:off x="2544349" y="1527515"/>
            <a:ext cx="7351158" cy="30921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ular Callout 26">
            <a:extLst>
              <a:ext uri="{FF2B5EF4-FFF2-40B4-BE49-F238E27FC236}">
                <a16:creationId xmlns:a16="http://schemas.microsoft.com/office/drawing/2014/main" id="{2B0E5EFA-324B-084B-88F9-1DAEB1A1D872}"/>
              </a:ext>
            </a:extLst>
          </p:cNvPr>
          <p:cNvSpPr/>
          <p:nvPr/>
        </p:nvSpPr>
        <p:spPr>
          <a:xfrm>
            <a:off x="7443992" y="2696592"/>
            <a:ext cx="556181" cy="376978"/>
          </a:xfrm>
          <a:prstGeom prst="wedgeRoundRectCallout">
            <a:avLst>
              <a:gd name="adj1" fmla="val -182454"/>
              <a:gd name="adj2" fmla="val 11643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61C22F-90CC-CC4E-A2DA-ACE566B8C61A}"/>
              </a:ext>
            </a:extLst>
          </p:cNvPr>
          <p:cNvSpPr txBox="1"/>
          <p:nvPr/>
        </p:nvSpPr>
        <p:spPr>
          <a:xfrm>
            <a:off x="11123427" y="3054712"/>
            <a:ext cx="48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</a:t>
            </a:r>
            <a:endParaRPr lang="de-DE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24D8C6-30F0-6D4B-A303-7BF04C963E42}"/>
              </a:ext>
            </a:extLst>
          </p:cNvPr>
          <p:cNvSpPr txBox="1"/>
          <p:nvPr/>
        </p:nvSpPr>
        <p:spPr>
          <a:xfrm>
            <a:off x="5172977" y="5241579"/>
            <a:ext cx="48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A2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3169839-3D46-394C-8D2E-87722A38D427}"/>
                  </a:ext>
                </a:extLst>
              </p:cNvPr>
              <p:cNvSpPr txBox="1"/>
              <p:nvPr/>
            </p:nvSpPr>
            <p:spPr>
              <a:xfrm>
                <a:off x="1116189" y="5706650"/>
                <a:ext cx="3089692" cy="435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l-GR" dirty="0"/>
                            <m:t>β</m:t>
                          </m:r>
                        </m:e>
                      </m:d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3169839-3D46-394C-8D2E-87722A38D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189" y="5706650"/>
                <a:ext cx="3089692" cy="435440"/>
              </a:xfrm>
              <a:prstGeom prst="rect">
                <a:avLst/>
              </a:prstGeom>
              <a:blipFill>
                <a:blip r:embed="rId4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58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</TotalTime>
  <Words>38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Joachim Neumann</cp:lastModifiedBy>
  <cp:revision>20</cp:revision>
  <dcterms:created xsi:type="dcterms:W3CDTF">2019-02-04T08:23:06Z</dcterms:created>
  <dcterms:modified xsi:type="dcterms:W3CDTF">2021-09-08T03:55:52Z</dcterms:modified>
</cp:coreProperties>
</file>