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0" r:id="rId3"/>
    <p:sldId id="265" r:id="rId4"/>
    <p:sldId id="264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/>
    <p:restoredTop sz="94663"/>
  </p:normalViewPr>
  <p:slideViewPr>
    <p:cSldViewPr snapToGrid="0" snapToObjects="1">
      <p:cViewPr varScale="1">
        <p:scale>
          <a:sx n="126" d="100"/>
          <a:sy n="126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1218-4F65-E243-ACC5-E5DA4BDFBC41}" type="datetimeFigureOut">
              <a:rPr lang="en-VN" smtClean="0"/>
              <a:t>14/09/2021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AC33F-75A4-FC48-9D8B-54A04066C48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179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C33F-75A4-FC48-9D8B-54A04066C486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545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C33F-75A4-FC48-9D8B-54A04066C486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778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0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C571A-EDF3-BA42-9943-1012CDA818CC}"/>
              </a:ext>
            </a:extLst>
          </p:cNvPr>
          <p:cNvGrpSpPr/>
          <p:nvPr/>
        </p:nvGrpSpPr>
        <p:grpSpPr>
          <a:xfrm>
            <a:off x="984700" y="1522296"/>
            <a:ext cx="4352456" cy="2602038"/>
            <a:chOff x="984700" y="1522296"/>
            <a:chExt cx="4352456" cy="26020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7B73CD-328C-F745-BE67-097ADB0FB90D}"/>
                </a:ext>
              </a:extLst>
            </p:cNvPr>
            <p:cNvGrpSpPr/>
            <p:nvPr/>
          </p:nvGrpSpPr>
          <p:grpSpPr>
            <a:xfrm>
              <a:off x="984700" y="1522296"/>
              <a:ext cx="4331906" cy="2600952"/>
              <a:chOff x="894080" y="910434"/>
              <a:chExt cx="5415280" cy="3488846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AEAE937-50F9-2F40-B139-A19A4B3AD058}"/>
                  </a:ext>
                </a:extLst>
              </p:cNvPr>
              <p:cNvSpPr/>
              <p:nvPr/>
            </p:nvSpPr>
            <p:spPr>
              <a:xfrm>
                <a:off x="894080" y="910434"/>
                <a:ext cx="5415280" cy="3488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CB5A21C3-0D48-DF45-A7FE-A3D9B5AF6D22}"/>
                  </a:ext>
                </a:extLst>
              </p:cNvPr>
              <p:cNvSpPr/>
              <p:nvPr/>
            </p:nvSpPr>
            <p:spPr>
              <a:xfrm>
                <a:off x="1135103" y="1218211"/>
                <a:ext cx="4879819" cy="2970293"/>
              </a:xfrm>
              <a:prstGeom prst="roundRect">
                <a:avLst>
                  <a:gd name="adj" fmla="val 1187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045013-1921-9542-B442-4319408B0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700" y="1523376"/>
              <a:ext cx="4352456" cy="2600958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D2695A-2AFF-914A-AE0F-F66E950C7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486" y="2002466"/>
              <a:ext cx="3302339" cy="1693576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5CD228-28F4-D842-9618-167376B9EDDB}"/>
              </a:ext>
            </a:extLst>
          </p:cNvPr>
          <p:cNvSpPr txBox="1"/>
          <p:nvPr/>
        </p:nvSpPr>
        <p:spPr>
          <a:xfrm>
            <a:off x="2739254" y="2002466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421DC8-8068-7F43-B9B1-AFBAEAB65036}"/>
              </a:ext>
            </a:extLst>
          </p:cNvPr>
          <p:cNvSpPr txBox="1"/>
          <p:nvPr/>
        </p:nvSpPr>
        <p:spPr>
          <a:xfrm>
            <a:off x="3999577" y="2672490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7B4C7-4C8B-E941-8477-1753C71EFC80}"/>
              </a:ext>
            </a:extLst>
          </p:cNvPr>
          <p:cNvSpPr txBox="1"/>
          <p:nvPr/>
        </p:nvSpPr>
        <p:spPr>
          <a:xfrm>
            <a:off x="6431804" y="2000049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+ 2*m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8DC1B2-5C07-8141-A6E3-C3C5435523B3}"/>
              </a:ext>
            </a:extLst>
          </p:cNvPr>
          <p:cNvSpPr txBox="1"/>
          <p:nvPr/>
        </p:nvSpPr>
        <p:spPr>
          <a:xfrm>
            <a:off x="2728164" y="1230438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E7776A-37EC-D94E-86CF-D2F48F7D1014}"/>
              </a:ext>
            </a:extLst>
          </p:cNvPr>
          <p:cNvSpPr txBox="1"/>
          <p:nvPr/>
        </p:nvSpPr>
        <p:spPr>
          <a:xfrm>
            <a:off x="5337159" y="2672490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D554C4-0F7F-E146-9497-BC2069E993C3}"/>
              </a:ext>
            </a:extLst>
          </p:cNvPr>
          <p:cNvSpPr txBox="1"/>
          <p:nvPr/>
        </p:nvSpPr>
        <p:spPr>
          <a:xfrm>
            <a:off x="6431803" y="2364713"/>
            <a:ext cx="585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+ 2*m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11456F-DF3F-3E42-B941-58B4EBB9F516}"/>
              </a:ext>
            </a:extLst>
          </p:cNvPr>
          <p:cNvSpPr txBox="1"/>
          <p:nvPr/>
        </p:nvSpPr>
        <p:spPr>
          <a:xfrm>
            <a:off x="6436021" y="1663828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marginFactor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31676F-31E9-2948-8B46-4E6AAA8C4116}"/>
              </a:ext>
            </a:extLst>
          </p:cNvPr>
          <p:cNvSpPr txBox="1"/>
          <p:nvPr/>
        </p:nvSpPr>
        <p:spPr>
          <a:xfrm>
            <a:off x="6431804" y="287588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borderWidthFactor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C4158F8-2BE0-4B4E-8DE5-9B6C61F9F0A0}"/>
              </a:ext>
            </a:extLst>
          </p:cNvPr>
          <p:cNvGrpSpPr/>
          <p:nvPr/>
        </p:nvGrpSpPr>
        <p:grpSpPr>
          <a:xfrm rot="568031">
            <a:off x="2099918" y="1623666"/>
            <a:ext cx="7337207" cy="3086645"/>
            <a:chOff x="984700" y="1522296"/>
            <a:chExt cx="4352456" cy="26020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699F78-8EF3-3F41-B7BF-10ECA9B697A5}"/>
                </a:ext>
              </a:extLst>
            </p:cNvPr>
            <p:cNvGrpSpPr/>
            <p:nvPr/>
          </p:nvGrpSpPr>
          <p:grpSpPr>
            <a:xfrm>
              <a:off x="984700" y="1522296"/>
              <a:ext cx="4331906" cy="2600952"/>
              <a:chOff x="894080" y="910434"/>
              <a:chExt cx="5415280" cy="3488846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E112E40-A7F3-DF4B-AD92-BA19E7CB9CA0}"/>
                  </a:ext>
                </a:extLst>
              </p:cNvPr>
              <p:cNvSpPr/>
              <p:nvPr/>
            </p:nvSpPr>
            <p:spPr>
              <a:xfrm>
                <a:off x="894080" y="910434"/>
                <a:ext cx="5415280" cy="3488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78645986-8F72-1A4B-8A96-44C1166F5F70}"/>
                  </a:ext>
                </a:extLst>
              </p:cNvPr>
              <p:cNvSpPr/>
              <p:nvPr/>
            </p:nvSpPr>
            <p:spPr>
              <a:xfrm>
                <a:off x="1135103" y="1218211"/>
                <a:ext cx="4879819" cy="2970293"/>
              </a:xfrm>
              <a:prstGeom prst="roundRect">
                <a:avLst>
                  <a:gd name="adj" fmla="val 1187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8C0FB3-622B-7C45-B188-719689AFB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700" y="1523376"/>
              <a:ext cx="4352456" cy="2600958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5738BC-25EE-D841-ADAF-D6E71D094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486" y="2002466"/>
              <a:ext cx="3302339" cy="1693576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400699" y="1027415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291676" y="9203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065648" y="1156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 rot="549789">
            <a:off x="5260381" y="4696133"/>
            <a:ext cx="6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 rot="583683">
            <a:off x="9349197" y="3648871"/>
            <a:ext cx="92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thm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568877" y="248430"/>
                <a:ext cx="43972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>
                                  <a:latin typeface="Consolas" panose="020B0609020204030204" pitchFamily="49" charset="0"/>
                                  <a:cs typeface="Consolas" panose="020B0609020204030204" pitchFamily="49" charset="0"/>
                                </a:rPr>
                                <m:t>β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77" y="248430"/>
                <a:ext cx="4397293" cy="618246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6278882" y="5341868"/>
                <a:ext cx="5913118" cy="142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𝑡h𝑚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𝑡𝑤𝑚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𝑡𝑤𝑚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RotationFactor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Vertical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srv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𝑡h𝑟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2" y="5341868"/>
                <a:ext cx="5913118" cy="142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133309" y="1041071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071745" y="1609708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6721754" y="2921271"/>
            <a:ext cx="556181" cy="376978"/>
          </a:xfrm>
          <a:prstGeom prst="wedgeRoundRectCallout">
            <a:avLst>
              <a:gd name="adj1" fmla="val -158706"/>
              <a:gd name="adj2" fmla="val 625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9133309" y="1380621"/>
            <a:ext cx="8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/>
              <p:nvPr/>
            </p:nvSpPr>
            <p:spPr>
              <a:xfrm>
                <a:off x="4616813" y="321905"/>
                <a:ext cx="147918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tan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𝑡𝑤𝑚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13" y="321905"/>
                <a:ext cx="1479187" cy="491288"/>
              </a:xfrm>
              <a:prstGeom prst="rect">
                <a:avLst/>
              </a:prstGeom>
              <a:blipFill>
                <a:blip r:embed="rId4"/>
                <a:stretch>
                  <a:fillRect l="-3390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F6CC71-AA06-9041-AAC3-1310B36066E5}"/>
              </a:ext>
            </a:extLst>
          </p:cNvPr>
          <p:cNvCxnSpPr>
            <a:cxnSpLocks/>
          </p:cNvCxnSpPr>
          <p:nvPr/>
        </p:nvCxnSpPr>
        <p:spPr>
          <a:xfrm flipH="1">
            <a:off x="1865499" y="2299917"/>
            <a:ext cx="7774779" cy="111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5CAF17-870D-DB4D-8A67-C8D37F6D10ED}"/>
                  </a:ext>
                </a:extLst>
              </p:cNvPr>
              <p:cNvSpPr txBox="1"/>
              <p:nvPr/>
            </p:nvSpPr>
            <p:spPr>
              <a:xfrm>
                <a:off x="182882" y="5320416"/>
                <a:ext cx="5913118" cy="115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𝑡𝑟𝑤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1=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RotationFactorHorizontal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srh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5CAF17-870D-DB4D-8A67-C8D37F6D1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2" y="5320416"/>
                <a:ext cx="5913118" cy="1151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448393-3263-5D4E-9CBA-8E95494E6E42}"/>
              </a:ext>
            </a:extLst>
          </p:cNvPr>
          <p:cNvCxnSpPr>
            <a:cxnSpLocks/>
          </p:cNvCxnSpPr>
          <p:nvPr/>
        </p:nvCxnSpPr>
        <p:spPr>
          <a:xfrm>
            <a:off x="1887757" y="2311046"/>
            <a:ext cx="0" cy="178296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F85B08-8650-3847-AD86-850D2E9CD34C}"/>
              </a:ext>
            </a:extLst>
          </p:cNvPr>
          <p:cNvSpPr txBox="1"/>
          <p:nvPr/>
        </p:nvSpPr>
        <p:spPr>
          <a:xfrm>
            <a:off x="2418079" y="1955177"/>
            <a:ext cx="8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twr2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4160BF-8487-794D-A9C2-1616C8F78271}"/>
              </a:ext>
            </a:extLst>
          </p:cNvPr>
          <p:cNvCxnSpPr>
            <a:cxnSpLocks/>
          </p:cNvCxnSpPr>
          <p:nvPr/>
        </p:nvCxnSpPr>
        <p:spPr>
          <a:xfrm>
            <a:off x="2405917" y="1041071"/>
            <a:ext cx="0" cy="126997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9AC1CB-A498-E140-8CEB-EE0E3F5EB18F}"/>
              </a:ext>
            </a:extLst>
          </p:cNvPr>
          <p:cNvSpPr txBox="1"/>
          <p:nvPr/>
        </p:nvSpPr>
        <p:spPr>
          <a:xfrm>
            <a:off x="1591423" y="1962219"/>
            <a:ext cx="8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twr1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25338-BCC8-5249-9C2F-C38A97EB325E}"/>
                  </a:ext>
                </a:extLst>
              </p:cNvPr>
              <p:cNvSpPr txBox="1"/>
              <p:nvPr/>
            </p:nvSpPr>
            <p:spPr>
              <a:xfrm>
                <a:off x="851829" y="261145"/>
                <a:ext cx="1486112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25338-BCC8-5249-9C2F-C38A97EB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9" y="261145"/>
                <a:ext cx="1486112" cy="484941"/>
              </a:xfrm>
              <a:prstGeom prst="rect">
                <a:avLst/>
              </a:prstGeom>
              <a:blipFill>
                <a:blip r:embed="rId6"/>
                <a:stretch>
                  <a:fillRect l="-4237"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E48116-F543-7045-ABB6-C851F19385F8}"/>
                  </a:ext>
                </a:extLst>
              </p:cNvPr>
              <p:cNvSpPr txBox="1"/>
              <p:nvPr/>
            </p:nvSpPr>
            <p:spPr>
              <a:xfrm>
                <a:off x="2465020" y="231940"/>
                <a:ext cx="1529073" cy="48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E48116-F543-7045-ABB6-C851F193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20" y="231940"/>
                <a:ext cx="1529073" cy="485518"/>
              </a:xfrm>
              <a:prstGeom prst="rect">
                <a:avLst/>
              </a:prstGeom>
              <a:blipFill>
                <a:blip r:embed="rId7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AC8961-68BF-4E4B-BA28-5130D8EE4846}"/>
              </a:ext>
            </a:extLst>
          </p:cNvPr>
          <p:cNvGrpSpPr/>
          <p:nvPr/>
        </p:nvGrpSpPr>
        <p:grpSpPr>
          <a:xfrm>
            <a:off x="1148079" y="375920"/>
            <a:ext cx="6184541" cy="4759786"/>
            <a:chOff x="1385298" y="1842888"/>
            <a:chExt cx="3728890" cy="23441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C1A53F-E297-EA42-AA6A-0D5B449D6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99" y="1842888"/>
              <a:ext cx="371668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15B36F8-13B0-8740-BB61-683DCF060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98" y="4186988"/>
              <a:ext cx="371668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95F66-6787-FB46-87C7-7097FF44D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259" y="1853904"/>
              <a:ext cx="0" cy="23309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C2707E-7689-324D-8B27-A9C952621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4188" y="1853904"/>
              <a:ext cx="0" cy="23309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8AE32B9-7278-9648-9D48-427CBC8C7C2D}"/>
              </a:ext>
            </a:extLst>
          </p:cNvPr>
          <p:cNvSpPr txBox="1"/>
          <p:nvPr/>
        </p:nvSpPr>
        <p:spPr>
          <a:xfrm>
            <a:off x="1303520" y="67057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fw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888F76-FFE7-0943-BA8C-8B9FF93CC069}"/>
              </a:ext>
            </a:extLst>
          </p:cNvPr>
          <p:cNvSpPr txBox="1"/>
          <p:nvPr/>
        </p:nvSpPr>
        <p:spPr>
          <a:xfrm>
            <a:off x="688563" y="699767"/>
            <a:ext cx="46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F4B6E6-B632-954B-8E78-A145AE44614B}"/>
              </a:ext>
            </a:extLst>
          </p:cNvPr>
          <p:cNvSpPr txBox="1"/>
          <p:nvPr/>
        </p:nvSpPr>
        <p:spPr>
          <a:xfrm>
            <a:off x="2641511" y="542649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A3360E-509D-1446-9DF0-4E2D429B5228}"/>
              </a:ext>
            </a:extLst>
          </p:cNvPr>
          <p:cNvSpPr txBox="1"/>
          <p:nvPr/>
        </p:nvSpPr>
        <p:spPr>
          <a:xfrm>
            <a:off x="2641511" y="579750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DD5784-A585-D740-8590-DDA4573729B5}"/>
              </a:ext>
            </a:extLst>
          </p:cNvPr>
          <p:cNvGrpSpPr/>
          <p:nvPr/>
        </p:nvGrpSpPr>
        <p:grpSpPr>
          <a:xfrm>
            <a:off x="1633810" y="1043507"/>
            <a:ext cx="4777058" cy="3510635"/>
            <a:chOff x="1232988" y="1027414"/>
            <a:chExt cx="4777058" cy="351063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359577-BD65-2E4D-BFBD-5F810F197A29}"/>
                </a:ext>
              </a:extLst>
            </p:cNvPr>
            <p:cNvSpPr/>
            <p:nvPr/>
          </p:nvSpPr>
          <p:spPr>
            <a:xfrm>
              <a:off x="1232988" y="1027414"/>
              <a:ext cx="4777058" cy="3510635"/>
            </a:xfrm>
            <a:prstGeom prst="rect">
              <a:avLst/>
            </a:prstGeom>
            <a:solidFill>
              <a:srgbClr val="4472C4">
                <a:alpha val="37255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C42AA1-957A-3341-93AE-4BC115610B2F}"/>
                </a:ext>
              </a:extLst>
            </p:cNvPr>
            <p:cNvGrpSpPr/>
            <p:nvPr/>
          </p:nvGrpSpPr>
          <p:grpSpPr>
            <a:xfrm rot="1095909">
              <a:off x="1481827" y="1659772"/>
              <a:ext cx="4298952" cy="2279006"/>
              <a:chOff x="984700" y="1522296"/>
              <a:chExt cx="4352456" cy="260203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BED366F-E0FB-304C-9AD9-D595D674A83B}"/>
                  </a:ext>
                </a:extLst>
              </p:cNvPr>
              <p:cNvGrpSpPr/>
              <p:nvPr/>
            </p:nvGrpSpPr>
            <p:grpSpPr>
              <a:xfrm>
                <a:off x="984700" y="1522296"/>
                <a:ext cx="4331906" cy="2600952"/>
                <a:chOff x="894080" y="910434"/>
                <a:chExt cx="5415280" cy="3488846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05A82205-CE49-4242-BD1F-CECDC4F225C8}"/>
                    </a:ext>
                  </a:extLst>
                </p:cNvPr>
                <p:cNvSpPr/>
                <p:nvPr/>
              </p:nvSpPr>
              <p:spPr>
                <a:xfrm>
                  <a:off x="894080" y="910434"/>
                  <a:ext cx="5415280" cy="3488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841E5A47-9E4E-3A40-966B-AA804E13FFBC}"/>
                    </a:ext>
                  </a:extLst>
                </p:cNvPr>
                <p:cNvSpPr/>
                <p:nvPr/>
              </p:nvSpPr>
              <p:spPr>
                <a:xfrm>
                  <a:off x="1135103" y="1218211"/>
                  <a:ext cx="4879819" cy="2970293"/>
                </a:xfrm>
                <a:prstGeom prst="roundRect">
                  <a:avLst>
                    <a:gd name="adj" fmla="val 11878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32B3BC-A8DD-6E41-891E-4192DF2889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4700" y="1523376"/>
                <a:ext cx="4352456" cy="2600958"/>
              </a:xfrm>
              <a:prstGeom prst="rect">
                <a:avLst/>
              </a:prstGeom>
              <a:solidFill>
                <a:srgbClr val="FFC000">
                  <a:alpha val="37255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2E2894C-172A-A745-ABB1-B1BCAD4D5D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486" y="2002466"/>
                <a:ext cx="3302339" cy="1693576"/>
              </a:xfrm>
              <a:prstGeom prst="rect">
                <a:avLst/>
              </a:prstGeom>
              <a:solidFill>
                <a:srgbClr val="FFC000">
                  <a:alpha val="37255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E70E108-4F3D-DD41-81C1-5714342A555A}"/>
              </a:ext>
            </a:extLst>
          </p:cNvPr>
          <p:cNvSpPr txBox="1"/>
          <p:nvPr/>
        </p:nvSpPr>
        <p:spPr>
          <a:xfrm>
            <a:off x="3334236" y="688589"/>
            <a:ext cx="90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0FCB03-ABA5-5A44-87A4-7390D1B4945D}"/>
              </a:ext>
            </a:extLst>
          </p:cNvPr>
          <p:cNvSpPr txBox="1"/>
          <p:nvPr/>
        </p:nvSpPr>
        <p:spPr>
          <a:xfrm>
            <a:off x="6430144" y="2601925"/>
            <a:ext cx="90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6EFC74-FAD5-4C44-88CD-1122638C4826}"/>
              </a:ext>
            </a:extLst>
          </p:cNvPr>
          <p:cNvSpPr txBox="1"/>
          <p:nvPr/>
        </p:nvSpPr>
        <p:spPr>
          <a:xfrm>
            <a:off x="2641510" y="617430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scale=min(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400699" y="1027415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2094003" y="1631966"/>
            <a:ext cx="7351158" cy="3092110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291676" y="9203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065648" y="1156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5260382" y="4696133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9396105" y="361325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Scaling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133309" y="1041071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071745" y="1609708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6971388" y="2778785"/>
            <a:ext cx="556181" cy="376978"/>
          </a:xfrm>
          <a:prstGeom prst="wedgeRoundRectCallout">
            <a:avLst>
              <a:gd name="adj1" fmla="val -182454"/>
              <a:gd name="adj2" fmla="val 1164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493842" y="255193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562851" y="229617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/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tan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blipFill>
                <a:blip r:embed="rId4"/>
                <a:stretch>
                  <a:fillRect l="-2830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8829DF-51F6-2549-A1E5-2651A0F72CA8}"/>
              </a:ext>
            </a:extLst>
          </p:cNvPr>
          <p:cNvSpPr txBox="1"/>
          <p:nvPr/>
        </p:nvSpPr>
        <p:spPr>
          <a:xfrm>
            <a:off x="7713794" y="273273"/>
            <a:ext cx="33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top and bottom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883445-C97F-BF4F-973A-EEB6A6494519}"/>
              </a:ext>
            </a:extLst>
          </p:cNvPr>
          <p:cNvCxnSpPr>
            <a:cxnSpLocks/>
          </p:cNvCxnSpPr>
          <p:nvPr/>
        </p:nvCxnSpPr>
        <p:spPr>
          <a:xfrm flipH="1" flipV="1">
            <a:off x="1887757" y="2303137"/>
            <a:ext cx="7763650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F6CC71-AA06-9041-AAC3-1310B36066E5}"/>
              </a:ext>
            </a:extLst>
          </p:cNvPr>
          <p:cNvCxnSpPr/>
          <p:nvPr/>
        </p:nvCxnSpPr>
        <p:spPr>
          <a:xfrm flipV="1">
            <a:off x="1887757" y="1048113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6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1387009" y="626724"/>
            <a:ext cx="3727178" cy="5603047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Scaling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blipFill>
                <a:blip r:embed="rId4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C2C3B7-80AA-9543-9E97-2D50FF4137B2}"/>
              </a:ext>
            </a:extLst>
          </p:cNvPr>
          <p:cNvCxnSpPr>
            <a:cxnSpLocks/>
          </p:cNvCxnSpPr>
          <p:nvPr/>
        </p:nvCxnSpPr>
        <p:spPr>
          <a:xfrm>
            <a:off x="1700149" y="1017143"/>
            <a:ext cx="0" cy="8136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asin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0FC1D64-3697-5643-A248-0C5188B6C171}"/>
              </a:ext>
            </a:extLst>
          </p:cNvPr>
          <p:cNvSpPr txBox="1"/>
          <p:nvPr/>
        </p:nvSpPr>
        <p:spPr>
          <a:xfrm>
            <a:off x="6678658" y="494058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sides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0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blipFill>
                <a:blip r:embed="rId3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546133"/>
                <a:ext cx="1902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546133"/>
                <a:ext cx="190205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312889"/>
                <a:ext cx="194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312889"/>
                <a:ext cx="1944507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5417D3-ADCB-9642-AC27-B3BA90879833}"/>
              </a:ext>
            </a:extLst>
          </p:cNvPr>
          <p:cNvCxnSpPr>
            <a:cxnSpLocks/>
          </p:cNvCxnSpPr>
          <p:nvPr/>
        </p:nvCxnSpPr>
        <p:spPr>
          <a:xfrm flipV="1">
            <a:off x="1399259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2E0E6-B8B5-3D4C-987F-53DFADF0E867}"/>
              </a:ext>
            </a:extLst>
          </p:cNvPr>
          <p:cNvCxnSpPr>
            <a:cxnSpLocks/>
          </p:cNvCxnSpPr>
          <p:nvPr/>
        </p:nvCxnSpPr>
        <p:spPr>
          <a:xfrm flipV="1">
            <a:off x="5114188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C81D52-C536-8F47-9D7C-69371AF7B2B2}"/>
              </a:ext>
            </a:extLst>
          </p:cNvPr>
          <p:cNvSpPr txBox="1"/>
          <p:nvPr/>
        </p:nvSpPr>
        <p:spPr>
          <a:xfrm>
            <a:off x="5101979" y="1987207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B21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480C-C7D4-7E4A-88D1-A8FF0744FBFE}"/>
              </a:ext>
            </a:extLst>
          </p:cNvPr>
          <p:cNvSpPr txBox="1"/>
          <p:nvPr/>
        </p:nvSpPr>
        <p:spPr>
          <a:xfrm>
            <a:off x="5101978" y="3160805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/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/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blipFill>
                <a:blip r:embed="rId8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/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/>
              <p:nvPr/>
            </p:nvSpPr>
            <p:spPr>
              <a:xfrm>
                <a:off x="8270426" y="4048044"/>
                <a:ext cx="1821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26" y="4048044"/>
                <a:ext cx="1821909" cy="369332"/>
              </a:xfrm>
              <a:prstGeom prst="rect">
                <a:avLst/>
              </a:prstGeom>
              <a:blipFill>
                <a:blip r:embed="rId10"/>
                <a:stretch>
                  <a:fillRect l="-277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/>
              <p:nvPr/>
            </p:nvSpPr>
            <p:spPr>
              <a:xfrm>
                <a:off x="8261734" y="4814800"/>
                <a:ext cx="1877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34" y="4814800"/>
                <a:ext cx="1877181" cy="369332"/>
              </a:xfrm>
              <a:prstGeom prst="rect">
                <a:avLst/>
              </a:prstGeom>
              <a:blipFill>
                <a:blip r:embed="rId11"/>
                <a:stretch>
                  <a:fillRect l="-2685" t="-10000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E0C557-0DEF-4F4A-9CD1-02BC0B4C6643}"/>
              </a:ext>
            </a:extLst>
          </p:cNvPr>
          <p:cNvSpPr/>
          <p:nvPr/>
        </p:nvSpPr>
        <p:spPr>
          <a:xfrm>
            <a:off x="3931920" y="871777"/>
            <a:ext cx="3511296" cy="35112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A66F4-C28B-8647-9BBE-B89596E5A80C}"/>
              </a:ext>
            </a:extLst>
          </p:cNvPr>
          <p:cNvCxnSpPr/>
          <p:nvPr/>
        </p:nvCxnSpPr>
        <p:spPr>
          <a:xfrm>
            <a:off x="2231136" y="4701567"/>
            <a:ext cx="831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D186FE-6D75-5B48-A9C8-B105FC7FCE4A}"/>
              </a:ext>
            </a:extLst>
          </p:cNvPr>
          <p:cNvSpPr/>
          <p:nvPr/>
        </p:nvSpPr>
        <p:spPr>
          <a:xfrm rot="685106">
            <a:off x="1784397" y="375257"/>
            <a:ext cx="5708908" cy="37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E53BA1-BB8D-9448-AF4D-EF84F27DCDF1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3931920" y="2627425"/>
            <a:ext cx="35112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973C3A-C8AC-1941-A797-ABC1CCE338D7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5687568" y="871777"/>
            <a:ext cx="0" cy="38297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00BC-BBE6-F44C-9F30-720F3A4617BA}"/>
              </a:ext>
            </a:extLst>
          </p:cNvPr>
          <p:cNvCxnSpPr>
            <a:cxnSpLocks/>
          </p:cNvCxnSpPr>
          <p:nvPr/>
        </p:nvCxnSpPr>
        <p:spPr>
          <a:xfrm>
            <a:off x="5687568" y="2627425"/>
            <a:ext cx="1375915" cy="2074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082526F6-30C5-4B40-8B77-5C977BB978BF}"/>
              </a:ext>
            </a:extLst>
          </p:cNvPr>
          <p:cNvSpPr/>
          <p:nvPr/>
        </p:nvSpPr>
        <p:spPr>
          <a:xfrm>
            <a:off x="6254056" y="4880418"/>
            <a:ext cx="457829" cy="396034"/>
          </a:xfrm>
          <a:prstGeom prst="wedgeRectCallout">
            <a:avLst>
              <a:gd name="adj1" fmla="val -90661"/>
              <a:gd name="adj2" fmla="val -117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4BEB6-8234-9941-BFE5-27807138A674}"/>
              </a:ext>
            </a:extLst>
          </p:cNvPr>
          <p:cNvSpPr/>
          <p:nvPr/>
        </p:nvSpPr>
        <p:spPr>
          <a:xfrm>
            <a:off x="5937944" y="251591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A9AE527B-E112-9844-9ABD-67FC09D1FC94}"/>
              </a:ext>
            </a:extLst>
          </p:cNvPr>
          <p:cNvSpPr/>
          <p:nvPr/>
        </p:nvSpPr>
        <p:spPr>
          <a:xfrm>
            <a:off x="7863210" y="4090394"/>
            <a:ext cx="1101681" cy="396034"/>
          </a:xfrm>
          <a:prstGeom prst="wedgeRectCallout">
            <a:avLst>
              <a:gd name="adj1" fmla="val -171287"/>
              <a:gd name="adj2" fmla="val 46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°+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BD6F740-3B5A-9F45-88E7-9F3FA5EFD144}"/>
              </a:ext>
            </a:extLst>
          </p:cNvPr>
          <p:cNvSpPr/>
          <p:nvPr/>
        </p:nvSpPr>
        <p:spPr>
          <a:xfrm>
            <a:off x="8233653" y="2700577"/>
            <a:ext cx="1101681" cy="396034"/>
          </a:xfrm>
          <a:prstGeom prst="wedgeRectCallout">
            <a:avLst>
              <a:gd name="adj1" fmla="val -263700"/>
              <a:gd name="adj2" fmla="val 798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°-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37E50F-47F7-1C46-A0A5-55008041506E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687568" y="4383073"/>
            <a:ext cx="0" cy="318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/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b="0" i="0" dirty="0" smtClean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e>
                        </m:ra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offset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</m:e>
                        </m:d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45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α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BCAAF2CD-500C-1B48-B97E-CD7AEC7ACCFE}"/>
              </a:ext>
            </a:extLst>
          </p:cNvPr>
          <p:cNvSpPr/>
          <p:nvPr/>
        </p:nvSpPr>
        <p:spPr>
          <a:xfrm>
            <a:off x="3931920" y="4795347"/>
            <a:ext cx="1101681" cy="396034"/>
          </a:xfrm>
          <a:prstGeom prst="wedgeRectCallout">
            <a:avLst>
              <a:gd name="adj1" fmla="val 104443"/>
              <a:gd name="adj2" fmla="val -1139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offset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73B32F-AEEF-B442-A514-206DD791E63D}"/>
              </a:ext>
            </a:extLst>
          </p:cNvPr>
          <p:cNvCxnSpPr>
            <a:cxnSpLocks/>
          </p:cNvCxnSpPr>
          <p:nvPr/>
        </p:nvCxnSpPr>
        <p:spPr>
          <a:xfrm>
            <a:off x="2231136" y="-152254"/>
            <a:ext cx="4832347" cy="485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292</Words>
  <Application>Microsoft Macintosh PowerPoint</Application>
  <PresentationFormat>Widescreen</PresentationFormat>
  <Paragraphs>83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Joachim Neumann</cp:lastModifiedBy>
  <cp:revision>30</cp:revision>
  <dcterms:created xsi:type="dcterms:W3CDTF">2019-02-04T08:23:06Z</dcterms:created>
  <dcterms:modified xsi:type="dcterms:W3CDTF">2021-09-14T08:50:13Z</dcterms:modified>
</cp:coreProperties>
</file>