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>
      <p:cViewPr varScale="1">
        <p:scale>
          <a:sx n="124" d="100"/>
          <a:sy n="124" d="100"/>
        </p:scale>
        <p:origin x="159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AE523-B06A-4683-BB54-14151E1335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92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10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1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71A82-E026-4778-9C63-7197F5D1E1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40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B71B-26CE-4B42-8007-A902A4F365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9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B2B46-9FB7-41CA-8903-98AFEB15C1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2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8364D-1604-43AF-B4A5-9059196B5D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5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C8CB3-46EC-425F-92DA-B1EBB84FE4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49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ED58-69C3-40C2-BE77-BBAA5FD351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1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9ACEA-36D7-4A9F-A457-4A0159ED39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71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5569D-9D02-46B2-B7AE-BFF1E44A4A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30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5DA0-98F5-4DA7-BEDD-5A3798618C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27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AD6C-B63B-48F3-8118-45CA8295A6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412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AED96-0837-4652-90C9-F7D039E167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44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E0A42B5-DBC3-4D0B-ACA5-3D73A70BA5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7"/>
          <p:cNvSpPr>
            <a:spLocks noChangeArrowheads="1"/>
          </p:cNvSpPr>
          <p:nvPr/>
        </p:nvSpPr>
        <p:spPr bwMode="auto">
          <a:xfrm rot="746517">
            <a:off x="3020602" y="620713"/>
            <a:ext cx="4499386" cy="1608779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Bullshit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59" y="0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5E276011-49BE-5844-BEBC-236035F3E3B4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2442384" y="3845156"/>
            <a:ext cx="4521136" cy="227832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Absolute</a:t>
            </a:r>
          </a:p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Bullshit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stamp-effects3">
            <a:extLst>
              <a:ext uri="{FF2B5EF4-FFF2-40B4-BE49-F238E27FC236}">
                <a16:creationId xmlns:a16="http://schemas.microsoft.com/office/drawing/2014/main" id="{C04E8135-3912-9B42-837A-0E48FFF3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64" y="2962927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7"/>
          <p:cNvSpPr>
            <a:spLocks noChangeArrowheads="1"/>
          </p:cNvSpPr>
          <p:nvPr/>
        </p:nvSpPr>
        <p:spPr bwMode="auto">
          <a:xfrm rot="746517">
            <a:off x="2578555" y="572528"/>
            <a:ext cx="4946686" cy="1608779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undecided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9" y="-115235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5E276011-49BE-5844-BEBC-236035F3E3B4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2740198" y="3889692"/>
            <a:ext cx="4274975" cy="212699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88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E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stamp-effects3">
            <a:extLst>
              <a:ext uri="{FF2B5EF4-FFF2-40B4-BE49-F238E27FC236}">
                <a16:creationId xmlns:a16="http://schemas.microsoft.com/office/drawing/2014/main" id="{C04E8135-3912-9B42-837A-0E48FFF3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38" y="3024664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38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>
            <a:extLst>
              <a:ext uri="{FF2B5EF4-FFF2-40B4-BE49-F238E27FC236}">
                <a16:creationId xmlns:a16="http://schemas.microsoft.com/office/drawing/2014/main" id="{C6EE1492-9F4A-3944-9B9D-59D5B425566E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1610177" y="2170468"/>
            <a:ext cx="4521136" cy="227832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Mostly</a:t>
            </a:r>
          </a:p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pic>
        <p:nvPicPr>
          <p:cNvPr id="9" name="Picture 5" descr="stamp-effects3">
            <a:extLst>
              <a:ext uri="{FF2B5EF4-FFF2-40B4-BE49-F238E27FC236}">
                <a16:creationId xmlns:a16="http://schemas.microsoft.com/office/drawing/2014/main" id="{B6417AAA-490F-D04C-881C-2531648D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3" y="1606737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5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E8270-B822-DC40-92A6-2ADDD7BB002D}"/>
              </a:ext>
            </a:extLst>
          </p:cNvPr>
          <p:cNvSpPr/>
          <p:nvPr/>
        </p:nvSpPr>
        <p:spPr>
          <a:xfrm>
            <a:off x="143838" y="0"/>
            <a:ext cx="4654191" cy="7459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DE64D-7F7F-9D42-822C-C7EF48C43467}"/>
              </a:ext>
            </a:extLst>
          </p:cNvPr>
          <p:cNvSpPr/>
          <p:nvPr/>
        </p:nvSpPr>
        <p:spPr>
          <a:xfrm>
            <a:off x="4798028" y="0"/>
            <a:ext cx="4458984" cy="729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28F5C-FCF0-5241-8BC4-E8FE9663F8A2}"/>
              </a:ext>
            </a:extLst>
          </p:cNvPr>
          <p:cNvSpPr txBox="1"/>
          <p:nvPr/>
        </p:nvSpPr>
        <p:spPr>
          <a:xfrm>
            <a:off x="1818528" y="760292"/>
            <a:ext cx="81063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400" dirty="0">
                <a:solidFill>
                  <a:schemeClr val="bg1"/>
                </a:solidFill>
              </a:rPr>
              <a:t>BS</a:t>
            </a:r>
          </a:p>
        </p:txBody>
      </p:sp>
    </p:spTree>
    <p:extLst>
      <p:ext uri="{BB962C8B-B14F-4D97-AF65-F5344CB8AC3E}">
        <p14:creationId xmlns:p14="http://schemas.microsoft.com/office/powerpoint/2010/main" val="3852283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</Words>
  <Application>Microsoft Macintosh PowerPoint</Application>
  <PresentationFormat>On-screen Show (4:3)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Britannic Bold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Ruibber Stamp Template</dc:title>
  <dc:creator>Presentation Magazine</dc:creator>
  <cp:lastModifiedBy>Microsoft Office User</cp:lastModifiedBy>
  <cp:revision>12</cp:revision>
  <dcterms:created xsi:type="dcterms:W3CDTF">2009-11-03T13:35:13Z</dcterms:created>
  <dcterms:modified xsi:type="dcterms:W3CDTF">2019-01-13T09:48:57Z</dcterms:modified>
</cp:coreProperties>
</file>