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30"/>
    <p:restoredTop sz="94668"/>
  </p:normalViewPr>
  <p:slideViewPr>
    <p:cSldViewPr snapToGrid="0" snapToObjects="1">
      <p:cViewPr>
        <p:scale>
          <a:sx n="136" d="100"/>
          <a:sy n="136" d="100"/>
        </p:scale>
        <p:origin x="-13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D758-638D-AB46-BAC4-0AA84FE50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060D9-0F20-D947-AD94-4F367B195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3AB5-603D-BF42-9251-4D3BEFDF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BA03-AA1B-1843-AC7F-53A9C41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A6DB-0EFC-1844-B9C4-6C3BADAE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25E4-3A43-5B45-904E-0A2360B0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E7B0D-2444-D040-9217-125455A2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E55C-80DA-5145-9A73-8431F4F8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758F-6248-B243-A890-0868D18F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CEBD-39FA-F64D-866D-8D712029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DA5B3-D581-2243-A9D7-C25682CE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0A2F-13AC-E041-8C1A-7C1270B6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191C-B3B9-854E-960F-EC134BC6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1B09-902F-7648-B7DB-37A8E264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E9B8-7DE6-D446-8EA9-B26D41E4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A87A-C28F-B14E-B86E-CE626004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069A-101B-FD4E-9F25-EC497ABA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F748-1EBF-EB41-BD7F-29391698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14DD-752F-DD40-88D8-BA9E5524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3469-D02A-1F49-8943-DF8DA62B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52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5F53-0A41-9541-86A2-D123165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5D6AE-E292-8D49-9983-55043518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9A9B-CA97-ED4C-9B32-4D12834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4351-B233-5647-9492-D28A3F87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7FA3-3F23-0646-9428-51514407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65DF-9DF4-B544-9471-C55700BE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7CEB-5E76-AD45-A0DA-3A6207332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361D-6A74-904B-B5CA-0527C7E3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DF7D-CDBF-6049-ADA7-F4D3348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084A-6ABC-0248-B92C-B6071340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E1E7-3484-834F-B0C3-FC6C327C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9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776-EA0B-F442-B29D-F6A83CD8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93A7D-9F2A-A442-97D2-6F53EE02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F520D-58F3-754A-A0D3-01389F041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4BD5B-8F88-A649-9561-1B2F9735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04B4-1849-2246-9591-7A0D9704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8BCCD-D352-C74E-8E2C-97606F37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03678-A05F-7D46-872A-28CE49CE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5FF00-7830-A447-AC76-FC6D89A0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A8A-A4A7-1A40-8B01-03613B23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92AE6-5670-B64D-82C2-8F036F1A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48795-A29E-074C-A6AB-6E5A6A97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DE10E-8CB9-2344-94D2-1011DD11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7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26FC-3707-B04A-9125-5FADC6B4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415D-618B-0B45-89D8-C3A3A187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6A53-1169-4740-AE41-F59D869E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C23E-5645-DB4D-B77A-927484F3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7BA1-B85D-F34A-98FA-89273EAD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E1363-697D-3C42-B3A9-4A1B9090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CC416-A886-E142-B538-F15A044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6E2D-DF83-0C4E-8723-D48D3C2B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EE6-27C3-E34E-97A4-535BD15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9376-B0D8-5E41-9F25-25E5894F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43A1D-A501-F844-AA7E-519FAD1AE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19BEF-4FA7-EC46-A46A-3F2F75B10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E616-5291-D84A-A7EF-BEB9AF47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FB4B5-0209-624B-94F6-12B4C4CB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4746-1D0B-9640-A53A-749D3671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08C2F-8F7F-A645-A195-DD30CE30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F666-1F3F-6246-A113-F3D232AF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4982-CD61-A74D-8D16-9AF2BBD86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9509-28BD-EF46-8024-3FB1DF6B7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26C6-E3EC-B542-9378-AA39D55F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7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2147299" y="945222"/>
            <a:ext cx="8167955" cy="4294598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CBE316-9736-3948-B7F3-DCA3FAFBD088}"/>
              </a:ext>
            </a:extLst>
          </p:cNvPr>
          <p:cNvCxnSpPr/>
          <p:nvPr/>
        </p:nvCxnSpPr>
        <p:spPr>
          <a:xfrm>
            <a:off x="2147299" y="945222"/>
            <a:ext cx="8167955" cy="4294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8877CA-6440-894E-8DEF-FB3B66BFD1A6}"/>
              </a:ext>
            </a:extLst>
          </p:cNvPr>
          <p:cNvCxnSpPr>
            <a:cxnSpLocks/>
          </p:cNvCxnSpPr>
          <p:nvPr/>
        </p:nvCxnSpPr>
        <p:spPr>
          <a:xfrm flipV="1">
            <a:off x="2147299" y="945222"/>
            <a:ext cx="8167955" cy="4294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9D7680-98B4-FD44-8EED-7332ADA417C7}"/>
              </a:ext>
            </a:extLst>
          </p:cNvPr>
          <p:cNvGrpSpPr>
            <a:grpSpLocks noChangeAspect="1"/>
          </p:cNvGrpSpPr>
          <p:nvPr/>
        </p:nvGrpSpPr>
        <p:grpSpPr>
          <a:xfrm>
            <a:off x="2566607" y="1549773"/>
            <a:ext cx="7351158" cy="3092110"/>
            <a:chOff x="2149513" y="948184"/>
            <a:chExt cx="8167955" cy="42945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D2695A-2AFF-914A-AE0F-F66E950C7CD2}"/>
                </a:ext>
              </a:extLst>
            </p:cNvPr>
            <p:cNvSpPr>
              <a:spLocks noChangeAspect="1"/>
            </p:cNvSpPr>
            <p:nvPr/>
          </p:nvSpPr>
          <p:spPr>
            <a:xfrm rot="575565">
              <a:off x="2149513" y="948184"/>
              <a:ext cx="8167955" cy="4294598"/>
            </a:xfrm>
            <a:prstGeom prst="rect">
              <a:avLst/>
            </a:prstGeom>
            <a:solidFill>
              <a:srgbClr val="FFC000">
                <a:alpha val="37255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1757B9-0DB1-6A43-BA3E-72FD46D7675F}"/>
                </a:ext>
              </a:extLst>
            </p:cNvPr>
            <p:cNvCxnSpPr>
              <a:cxnSpLocks/>
            </p:cNvCxnSpPr>
            <p:nvPr/>
          </p:nvCxnSpPr>
          <p:spPr>
            <a:xfrm rot="575565">
              <a:off x="2149513" y="948184"/>
              <a:ext cx="8167955" cy="42945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F82EDB-759F-E241-9EE3-9D5BA7F01C3D}"/>
                </a:ext>
              </a:extLst>
            </p:cNvPr>
            <p:cNvCxnSpPr>
              <a:cxnSpLocks/>
            </p:cNvCxnSpPr>
            <p:nvPr/>
          </p:nvCxnSpPr>
          <p:spPr>
            <a:xfrm rot="575565" flipV="1">
              <a:off x="2149513" y="948184"/>
              <a:ext cx="8167955" cy="42945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810F6C6-DEF5-1C43-8A3D-6430AEF7775A}"/>
              </a:ext>
            </a:extLst>
          </p:cNvPr>
          <p:cNvSpPr txBox="1"/>
          <p:nvPr/>
        </p:nvSpPr>
        <p:spPr>
          <a:xfrm>
            <a:off x="3764280" y="8382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B78B85-E157-394D-91E7-69784B5E7145}"/>
              </a:ext>
            </a:extLst>
          </p:cNvPr>
          <p:cNvSpPr txBox="1"/>
          <p:nvPr/>
        </p:nvSpPr>
        <p:spPr>
          <a:xfrm>
            <a:off x="4297680" y="334192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en-GB" dirty="0"/>
              <a:t> = 90</a:t>
            </a:r>
            <a:r>
              <a:rPr lang="de-DE" dirty="0"/>
              <a:t>° - </a:t>
            </a:r>
            <a:r>
              <a:rPr lang="el-GR" dirty="0"/>
              <a:t>α</a:t>
            </a:r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2551C-F921-9445-B141-B871D5041870}"/>
              </a:ext>
            </a:extLst>
          </p:cNvPr>
          <p:cNvSpPr txBox="1"/>
          <p:nvPr/>
        </p:nvSpPr>
        <p:spPr>
          <a:xfrm>
            <a:off x="2578451" y="89950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de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B17EF-0B5F-C147-BE35-24863ADF1D6C}"/>
              </a:ext>
            </a:extLst>
          </p:cNvPr>
          <p:cNvSpPr txBox="1"/>
          <p:nvPr/>
        </p:nvSpPr>
        <p:spPr>
          <a:xfrm>
            <a:off x="2036725" y="346090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angle = 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93B6D9-6215-C445-824A-AC7353054F3D}"/>
              </a:ext>
            </a:extLst>
          </p:cNvPr>
          <p:cNvSpPr txBox="1"/>
          <p:nvPr/>
        </p:nvSpPr>
        <p:spPr>
          <a:xfrm>
            <a:off x="6793679" y="319833"/>
            <a:ext cx="13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Rectangle: </a:t>
            </a:r>
            <a:r>
              <a:rPr lang="el-GR" dirty="0"/>
              <a:t>γ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FB4C73-DACD-D746-98B2-030806585BE6}"/>
              </a:ext>
            </a:extLst>
          </p:cNvPr>
          <p:cNvSpPr txBox="1"/>
          <p:nvPr/>
        </p:nvSpPr>
        <p:spPr>
          <a:xfrm>
            <a:off x="8269382" y="334192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GB" dirty="0"/>
              <a:t> = 90</a:t>
            </a:r>
            <a:r>
              <a:rPr lang="de-DE" dirty="0"/>
              <a:t>° - </a:t>
            </a:r>
            <a:r>
              <a:rPr lang="el-GR" dirty="0"/>
              <a:t>γ</a:t>
            </a:r>
            <a:r>
              <a:rPr lang="de-DE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19AD0F-B137-D942-AC58-78EFF7427224}"/>
              </a:ext>
            </a:extLst>
          </p:cNvPr>
          <p:cNvSpPr txBox="1"/>
          <p:nvPr/>
        </p:nvSpPr>
        <p:spPr>
          <a:xfrm>
            <a:off x="3401587" y="95887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DA73DF-DBA7-F84F-A369-59CD12EED89B}"/>
              </a:ext>
            </a:extLst>
          </p:cNvPr>
          <p:cNvSpPr txBox="1"/>
          <p:nvPr/>
        </p:nvSpPr>
        <p:spPr>
          <a:xfrm>
            <a:off x="2845523" y="104183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6080794" y="523277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10337073" y="284009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1328637" y="5720237"/>
                <a:ext cx="3939092" cy="65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637" y="5720237"/>
                <a:ext cx="3939092" cy="654218"/>
              </a:xfrm>
              <a:prstGeom prst="rect">
                <a:avLst/>
              </a:prstGeom>
              <a:blipFill>
                <a:blip r:embed="rId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F2BA9714-B3D7-1B4D-9936-9BEA841D2B4B}"/>
              </a:ext>
            </a:extLst>
          </p:cNvPr>
          <p:cNvSpPr/>
          <p:nvPr/>
        </p:nvSpPr>
        <p:spPr>
          <a:xfrm>
            <a:off x="10925666" y="4421171"/>
            <a:ext cx="556181" cy="376978"/>
          </a:xfrm>
          <a:prstGeom prst="wedgeRoundRectCallout">
            <a:avLst>
              <a:gd name="adj1" fmla="val -210506"/>
              <a:gd name="adj2" fmla="val 1130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8AD63599-C0F7-0941-9CC6-68927D002EE8}"/>
              </a:ext>
            </a:extLst>
          </p:cNvPr>
          <p:cNvSpPr/>
          <p:nvPr/>
        </p:nvSpPr>
        <p:spPr>
          <a:xfrm>
            <a:off x="10925665" y="3715732"/>
            <a:ext cx="556181" cy="376978"/>
          </a:xfrm>
          <a:prstGeom prst="wedgeRoundRectCallout">
            <a:avLst>
              <a:gd name="adj1" fmla="val -337625"/>
              <a:gd name="adj2" fmla="val 28813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7528975" y="5712864"/>
                <a:ext cx="2211118" cy="661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75" y="5712864"/>
                <a:ext cx="2211118" cy="661591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B461721-D99E-F547-B863-7AAD5D3926D9}"/>
              </a:ext>
            </a:extLst>
          </p:cNvPr>
          <p:cNvSpPr/>
          <p:nvPr/>
        </p:nvSpPr>
        <p:spPr>
          <a:xfrm>
            <a:off x="6231610" y="5852780"/>
            <a:ext cx="1490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Scaling factor</a:t>
            </a:r>
            <a:endParaRPr lang="de-DE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C14695-3F9D-7E45-B75B-1728B794F7F4}"/>
              </a:ext>
            </a:extLst>
          </p:cNvPr>
          <p:cNvCxnSpPr/>
          <p:nvPr/>
        </p:nvCxnSpPr>
        <p:spPr>
          <a:xfrm flipV="1">
            <a:off x="9605913" y="958878"/>
            <a:ext cx="0" cy="4273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71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2019-02-04T08:23:06Z</dcterms:created>
  <dcterms:modified xsi:type="dcterms:W3CDTF">2019-02-04T09:17:52Z</dcterms:modified>
</cp:coreProperties>
</file>