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/>
    <p:restoredTop sz="94668"/>
  </p:normalViewPr>
  <p:slideViewPr>
    <p:cSldViewPr snapToGrid="0" snapToObjects="1">
      <p:cViewPr>
        <p:scale>
          <a:sx n="108" d="100"/>
          <a:sy n="108" d="100"/>
        </p:scale>
        <p:origin x="1296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8D758-638D-AB46-BAC4-0AA84FE505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2060D9-0F20-D947-AD94-4F367B1958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73AB5-603D-BF42-9251-4D3BEFDF8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B663-990D-DF42-B5A5-28CD4A2034AE}" type="datetimeFigureOut">
              <a:rPr lang="de-DE" smtClean="0"/>
              <a:t>04.02.19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5BA03-AA1B-1843-AC7F-53A9C4139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9A6DB-0EFC-1844-B9C4-6C3BADAE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93C6-8284-DF45-B42B-3A3DE2AC6C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1264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825E4-3A43-5B45-904E-0A2360B0B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2E7B0D-2444-D040-9217-125455A2E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7E55C-80DA-5145-9A73-8431F4F80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B663-990D-DF42-B5A5-28CD4A2034AE}" type="datetimeFigureOut">
              <a:rPr lang="de-DE" smtClean="0"/>
              <a:t>04.02.19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9758F-6248-B243-A890-0868D18F5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3CEBD-39FA-F64D-866D-8D7120293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93C6-8284-DF45-B42B-3A3DE2AC6C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938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BDA5B3-D581-2243-A9D7-C25682CE5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B0A2F-13AC-E041-8C1A-7C1270B6E2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1191C-B3B9-854E-960F-EC134BC66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B663-990D-DF42-B5A5-28CD4A2034AE}" type="datetimeFigureOut">
              <a:rPr lang="de-DE" smtClean="0"/>
              <a:t>04.02.19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51B09-902F-7648-B7DB-37A8E264B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7E9B8-7DE6-D446-8EA9-B26D41E41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93C6-8284-DF45-B42B-3A3DE2AC6C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2145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3A87A-C28F-B14E-B86E-CE6260043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4069A-101B-FD4E-9F25-EC497ABA0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BF748-1EBF-EB41-BD7F-293916982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B663-990D-DF42-B5A5-28CD4A2034AE}" type="datetimeFigureOut">
              <a:rPr lang="de-DE" smtClean="0"/>
              <a:t>04.02.19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A14DD-752F-DD40-88D8-BA9E55244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C3469-D02A-1F49-8943-DF8DA62B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93C6-8284-DF45-B42B-3A3DE2AC6C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452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B5F53-0A41-9541-86A2-D123165EF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5D6AE-E292-8D49-9983-55043518B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C9A9B-CA97-ED4C-9B32-4D1283499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B663-990D-DF42-B5A5-28CD4A2034AE}" type="datetimeFigureOut">
              <a:rPr lang="de-DE" smtClean="0"/>
              <a:t>04.02.19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A4351-B233-5647-9492-D28A3F878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27FA3-3F23-0646-9428-51514407E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93C6-8284-DF45-B42B-3A3DE2AC6C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1684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D65DF-9DF4-B544-9471-C55700BEB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C7CEB-5E76-AD45-A0DA-3A62073326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FE361D-6A74-904B-B5CA-0527C7E32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0DF7D-CDBF-6049-ADA7-F4D3348C3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B663-990D-DF42-B5A5-28CD4A2034AE}" type="datetimeFigureOut">
              <a:rPr lang="de-DE" smtClean="0"/>
              <a:t>04.02.19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3B084A-6ABC-0248-B92C-B6071340C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5E1E7-3484-834F-B0C3-FC6C327C0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93C6-8284-DF45-B42B-3A3DE2AC6C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199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F0776-EA0B-F442-B29D-F6A83CD81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93A7D-9F2A-A442-97D2-6F53EE022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9F520D-58F3-754A-A0D3-01389F041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E4BD5B-8F88-A649-9561-1B2F9735A1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E904B4-1849-2246-9591-7A0D97048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58BCCD-D352-C74E-8E2C-97606F371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B663-990D-DF42-B5A5-28CD4A2034AE}" type="datetimeFigureOut">
              <a:rPr lang="de-DE" smtClean="0"/>
              <a:t>04.02.19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A03678-A05F-7D46-872A-28CE49CEC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55FF00-7830-A447-AC76-FC6D89A00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93C6-8284-DF45-B42B-3A3DE2AC6C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9835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D2A8A-A4A7-1A40-8B01-03613B239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692AE6-5670-B64D-82C2-8F036F1AF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B663-990D-DF42-B5A5-28CD4A2034AE}" type="datetimeFigureOut">
              <a:rPr lang="de-DE" smtClean="0"/>
              <a:t>04.02.19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948795-A29E-074C-A6AB-6E5A6A976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5DE10E-8CB9-2344-94D2-1011DD118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93C6-8284-DF45-B42B-3A3DE2AC6C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8788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FD26FC-3707-B04A-9125-5FADC6B46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B663-990D-DF42-B5A5-28CD4A2034AE}" type="datetimeFigureOut">
              <a:rPr lang="de-DE" smtClean="0"/>
              <a:t>04.02.19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50415D-618B-0B45-89D8-C3A3A187C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E6A53-1169-4740-AE41-F59D869E4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93C6-8284-DF45-B42B-3A3DE2AC6C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7437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0C23E-5645-DB4D-B77A-927484F3E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67BA1-B85D-F34A-98FA-89273EAD3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CE1363-697D-3C42-B3A9-4A1B90905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3CC416-A886-E142-B538-F15A0443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B663-990D-DF42-B5A5-28CD4A2034AE}" type="datetimeFigureOut">
              <a:rPr lang="de-DE" smtClean="0"/>
              <a:t>04.02.19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26E2D-DF83-0C4E-8723-D48D3C2BD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1EEE6-27C3-E34E-97A4-535BD15FD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93C6-8284-DF45-B42B-3A3DE2AC6C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8686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39376-B0D8-5E41-9F25-25E5894F5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143A1D-A501-F844-AA7E-519FAD1AE9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319BEF-4FA7-EC46-A46A-3F2F75B10E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9EE616-5291-D84A-A7EF-BEB9AF47A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B663-990D-DF42-B5A5-28CD4A2034AE}" type="datetimeFigureOut">
              <a:rPr lang="de-DE" smtClean="0"/>
              <a:t>04.02.19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AFB4B5-0209-624B-94F6-12B4C4CB3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64746-1D0B-9640-A53A-749D36712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93C6-8284-DF45-B42B-3A3DE2AC6C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3026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C08C2F-8F7F-A645-A195-DD30CE30A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BF666-1F3F-6246-A113-F3D232AF6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04982-CD61-A74D-8D16-9AF2BBD86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EB663-990D-DF42-B5A5-28CD4A2034AE}" type="datetimeFigureOut">
              <a:rPr lang="de-DE" smtClean="0"/>
              <a:t>04.02.19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C9509-28BD-EF46-8024-3FB1DF6B74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526C6-E3EC-B542-9378-AA39D55F44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93C6-8284-DF45-B42B-3A3DE2AC6C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5473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2BF6B6-025E-8D45-9150-0309B5F42CCB}"/>
              </a:ext>
            </a:extLst>
          </p:cNvPr>
          <p:cNvSpPr/>
          <p:nvPr/>
        </p:nvSpPr>
        <p:spPr>
          <a:xfrm>
            <a:off x="2147299" y="945222"/>
            <a:ext cx="8167955" cy="4294598"/>
          </a:xfrm>
          <a:prstGeom prst="rect">
            <a:avLst/>
          </a:prstGeom>
          <a:solidFill>
            <a:srgbClr val="4472C4">
              <a:alpha val="37255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7CBE316-9736-3948-B7F3-DCA3FAFBD088}"/>
              </a:ext>
            </a:extLst>
          </p:cNvPr>
          <p:cNvCxnSpPr/>
          <p:nvPr/>
        </p:nvCxnSpPr>
        <p:spPr>
          <a:xfrm>
            <a:off x="2147299" y="945222"/>
            <a:ext cx="8167955" cy="4294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8877CA-6440-894E-8DEF-FB3B66BFD1A6}"/>
              </a:ext>
            </a:extLst>
          </p:cNvPr>
          <p:cNvCxnSpPr>
            <a:cxnSpLocks/>
          </p:cNvCxnSpPr>
          <p:nvPr/>
        </p:nvCxnSpPr>
        <p:spPr>
          <a:xfrm flipV="1">
            <a:off x="2147299" y="945222"/>
            <a:ext cx="8167955" cy="4294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59D7680-98B4-FD44-8EED-7332ADA417C7}"/>
              </a:ext>
            </a:extLst>
          </p:cNvPr>
          <p:cNvGrpSpPr>
            <a:grpSpLocks noChangeAspect="1"/>
          </p:cNvGrpSpPr>
          <p:nvPr/>
        </p:nvGrpSpPr>
        <p:grpSpPr>
          <a:xfrm>
            <a:off x="2566607" y="1549773"/>
            <a:ext cx="7351158" cy="3092110"/>
            <a:chOff x="2149513" y="948184"/>
            <a:chExt cx="8167955" cy="429459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9D2695A-2AFF-914A-AE0F-F66E950C7CD2}"/>
                </a:ext>
              </a:extLst>
            </p:cNvPr>
            <p:cNvSpPr>
              <a:spLocks noChangeAspect="1"/>
            </p:cNvSpPr>
            <p:nvPr/>
          </p:nvSpPr>
          <p:spPr>
            <a:xfrm rot="575565">
              <a:off x="2149513" y="948184"/>
              <a:ext cx="8167955" cy="4294598"/>
            </a:xfrm>
            <a:prstGeom prst="rect">
              <a:avLst/>
            </a:prstGeom>
            <a:solidFill>
              <a:srgbClr val="FFC000">
                <a:alpha val="37255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B1757B9-0DB1-6A43-BA3E-72FD46D7675F}"/>
                </a:ext>
              </a:extLst>
            </p:cNvPr>
            <p:cNvCxnSpPr>
              <a:cxnSpLocks/>
            </p:cNvCxnSpPr>
            <p:nvPr/>
          </p:nvCxnSpPr>
          <p:spPr>
            <a:xfrm rot="575565">
              <a:off x="2149513" y="948184"/>
              <a:ext cx="8167955" cy="429459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CF82EDB-759F-E241-9EE3-9D5BA7F01C3D}"/>
                </a:ext>
              </a:extLst>
            </p:cNvPr>
            <p:cNvCxnSpPr>
              <a:cxnSpLocks/>
            </p:cNvCxnSpPr>
            <p:nvPr/>
          </p:nvCxnSpPr>
          <p:spPr>
            <a:xfrm rot="575565" flipV="1">
              <a:off x="2149513" y="948184"/>
              <a:ext cx="8167955" cy="429459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810F6C6-DEF5-1C43-8A3D-6430AEF7775A}"/>
              </a:ext>
            </a:extLst>
          </p:cNvPr>
          <p:cNvSpPr txBox="1"/>
          <p:nvPr/>
        </p:nvSpPr>
        <p:spPr>
          <a:xfrm>
            <a:off x="3764280" y="838200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α</a:t>
            </a:r>
            <a:endParaRPr lang="de-D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B78B85-E157-394D-91E7-69784B5E7145}"/>
              </a:ext>
            </a:extLst>
          </p:cNvPr>
          <p:cNvSpPr txBox="1"/>
          <p:nvPr/>
        </p:nvSpPr>
        <p:spPr>
          <a:xfrm>
            <a:off x="4297680" y="334192"/>
            <a:ext cx="116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r>
              <a:rPr lang="en-GB" dirty="0"/>
              <a:t> = 90</a:t>
            </a:r>
            <a:r>
              <a:rPr lang="de-DE" dirty="0"/>
              <a:t>° - </a:t>
            </a:r>
            <a:r>
              <a:rPr lang="el-GR" dirty="0"/>
              <a:t>α</a:t>
            </a:r>
            <a:r>
              <a:rPr lang="de-DE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42551C-F921-9445-B141-B871D5041870}"/>
              </a:ext>
            </a:extLst>
          </p:cNvPr>
          <p:cNvSpPr txBox="1"/>
          <p:nvPr/>
        </p:nvSpPr>
        <p:spPr>
          <a:xfrm>
            <a:off x="2578451" y="899502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de-D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EB17EF-0B5F-C147-BE35-24863ADF1D6C}"/>
              </a:ext>
            </a:extLst>
          </p:cNvPr>
          <p:cNvSpPr txBox="1"/>
          <p:nvPr/>
        </p:nvSpPr>
        <p:spPr>
          <a:xfrm>
            <a:off x="2036725" y="346090"/>
            <a:ext cx="1951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angle = </a:t>
            </a:r>
            <a:r>
              <a:rPr lang="el-GR" dirty="0"/>
              <a:t>α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93B6D9-6215-C445-824A-AC7353054F3D}"/>
              </a:ext>
            </a:extLst>
          </p:cNvPr>
          <p:cNvSpPr txBox="1"/>
          <p:nvPr/>
        </p:nvSpPr>
        <p:spPr>
          <a:xfrm>
            <a:off x="6793679" y="319833"/>
            <a:ext cx="1320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Rectangle: </a:t>
            </a:r>
            <a:r>
              <a:rPr lang="el-GR" dirty="0"/>
              <a:t>γ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CFB4C73-DACD-D746-98B2-030806585BE6}"/>
              </a:ext>
            </a:extLst>
          </p:cNvPr>
          <p:cNvSpPr txBox="1"/>
          <p:nvPr/>
        </p:nvSpPr>
        <p:spPr>
          <a:xfrm>
            <a:off x="8269382" y="334192"/>
            <a:ext cx="116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δ</a:t>
            </a:r>
            <a:r>
              <a:rPr lang="en-GB" dirty="0"/>
              <a:t> = 90</a:t>
            </a:r>
            <a:r>
              <a:rPr lang="de-DE" dirty="0"/>
              <a:t>° - </a:t>
            </a:r>
            <a:r>
              <a:rPr lang="el-GR" dirty="0"/>
              <a:t>γ</a:t>
            </a:r>
            <a:r>
              <a:rPr lang="de-DE" dirty="0"/>
              <a:t>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19AD0F-B137-D942-AC58-78EFF7427224}"/>
              </a:ext>
            </a:extLst>
          </p:cNvPr>
          <p:cNvSpPr txBox="1"/>
          <p:nvPr/>
        </p:nvSpPr>
        <p:spPr>
          <a:xfrm>
            <a:off x="3401587" y="958878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</a:t>
            </a:r>
            <a:endParaRPr lang="de-DE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DA73DF-DBA7-F84F-A369-59CD12EED89B}"/>
              </a:ext>
            </a:extLst>
          </p:cNvPr>
          <p:cNvSpPr txBox="1"/>
          <p:nvPr/>
        </p:nvSpPr>
        <p:spPr>
          <a:xfrm>
            <a:off x="2845523" y="1041832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δ</a:t>
            </a:r>
            <a:endParaRPr lang="de-DE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8F1191-0EF2-3943-946C-6B5A0AEF03FB}"/>
              </a:ext>
            </a:extLst>
          </p:cNvPr>
          <p:cNvSpPr txBox="1"/>
          <p:nvPr/>
        </p:nvSpPr>
        <p:spPr>
          <a:xfrm>
            <a:off x="6080794" y="5232778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</a:t>
            </a:r>
            <a:endParaRPr lang="de-DE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59B51C3-173D-2941-9465-93397D93D7CD}"/>
              </a:ext>
            </a:extLst>
          </p:cNvPr>
          <p:cNvSpPr txBox="1"/>
          <p:nvPr/>
        </p:nvSpPr>
        <p:spPr>
          <a:xfrm>
            <a:off x="10337073" y="2840098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0827B7B-6600-B847-B256-E1E080E6764C}"/>
                  </a:ext>
                </a:extLst>
              </p:cNvPr>
              <p:cNvSpPr txBox="1"/>
              <p:nvPr/>
            </p:nvSpPr>
            <p:spPr>
              <a:xfrm>
                <a:off x="1328637" y="5720237"/>
                <a:ext cx="3939092" cy="654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0827B7B-6600-B847-B256-E1E080E67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637" y="5720237"/>
                <a:ext cx="3939092" cy="654218"/>
              </a:xfrm>
              <a:prstGeom prst="rect">
                <a:avLst/>
              </a:prstGeom>
              <a:blipFill>
                <a:blip r:embed="rId2"/>
                <a:stretch>
                  <a:fillRect b="-943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ounded Rectangular Callout 32">
            <a:extLst>
              <a:ext uri="{FF2B5EF4-FFF2-40B4-BE49-F238E27FC236}">
                <a16:creationId xmlns:a16="http://schemas.microsoft.com/office/drawing/2014/main" id="{F2BA9714-B3D7-1B4D-9936-9BEA841D2B4B}"/>
              </a:ext>
            </a:extLst>
          </p:cNvPr>
          <p:cNvSpPr/>
          <p:nvPr/>
        </p:nvSpPr>
        <p:spPr>
          <a:xfrm>
            <a:off x="10925666" y="4421171"/>
            <a:ext cx="556181" cy="376978"/>
          </a:xfrm>
          <a:prstGeom prst="wedgeRoundRectCallout">
            <a:avLst>
              <a:gd name="adj1" fmla="val -210506"/>
              <a:gd name="adj2" fmla="val 11308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34" name="Rounded Rectangular Callout 33">
            <a:extLst>
              <a:ext uri="{FF2B5EF4-FFF2-40B4-BE49-F238E27FC236}">
                <a16:creationId xmlns:a16="http://schemas.microsoft.com/office/drawing/2014/main" id="{8AD63599-C0F7-0941-9CC6-68927D002EE8}"/>
              </a:ext>
            </a:extLst>
          </p:cNvPr>
          <p:cNvSpPr/>
          <p:nvPr/>
        </p:nvSpPr>
        <p:spPr>
          <a:xfrm>
            <a:off x="10925665" y="3715732"/>
            <a:ext cx="556181" cy="376978"/>
          </a:xfrm>
          <a:prstGeom prst="wedgeRoundRectCallout">
            <a:avLst>
              <a:gd name="adj1" fmla="val -337625"/>
              <a:gd name="adj2" fmla="val 288131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35CA84D-80BE-054F-9DF4-A402871A8F70}"/>
                  </a:ext>
                </a:extLst>
              </p:cNvPr>
              <p:cNvSpPr txBox="1"/>
              <p:nvPr/>
            </p:nvSpPr>
            <p:spPr>
              <a:xfrm>
                <a:off x="7528975" y="5712864"/>
                <a:ext cx="2211118" cy="6615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</m:d>
                            </m:e>
                          </m:func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35CA84D-80BE-054F-9DF4-A402871A8F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8975" y="5712864"/>
                <a:ext cx="2211118" cy="661591"/>
              </a:xfrm>
              <a:prstGeom prst="rect">
                <a:avLst/>
              </a:prstGeom>
              <a:blipFill>
                <a:blip r:embed="rId3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0B461721-D99E-F547-B863-7AAD5D3926D9}"/>
              </a:ext>
            </a:extLst>
          </p:cNvPr>
          <p:cNvSpPr/>
          <p:nvPr/>
        </p:nvSpPr>
        <p:spPr>
          <a:xfrm>
            <a:off x="6231610" y="5852780"/>
            <a:ext cx="1490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Scaling factor</a:t>
            </a:r>
            <a:endParaRPr lang="de-DE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5C14695-3F9D-7E45-B75B-1728B794F7F4}"/>
              </a:ext>
            </a:extLst>
          </p:cNvPr>
          <p:cNvCxnSpPr/>
          <p:nvPr/>
        </p:nvCxnSpPr>
        <p:spPr>
          <a:xfrm flipV="1">
            <a:off x="9605913" y="958878"/>
            <a:ext cx="0" cy="42739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714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4E0C557-0DEF-4F4A-9CD1-02BC0B4C6643}"/>
              </a:ext>
            </a:extLst>
          </p:cNvPr>
          <p:cNvSpPr/>
          <p:nvPr/>
        </p:nvSpPr>
        <p:spPr>
          <a:xfrm>
            <a:off x="3931920" y="871777"/>
            <a:ext cx="3511296" cy="3511296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CAA66F4-C28B-8647-9BBE-B89596E5A80C}"/>
              </a:ext>
            </a:extLst>
          </p:cNvPr>
          <p:cNvCxnSpPr/>
          <p:nvPr/>
        </p:nvCxnSpPr>
        <p:spPr>
          <a:xfrm>
            <a:off x="2231136" y="4701567"/>
            <a:ext cx="831189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BD186FE-6D75-5B48-A9C8-B105FC7FCE4A}"/>
              </a:ext>
            </a:extLst>
          </p:cNvPr>
          <p:cNvSpPr/>
          <p:nvPr/>
        </p:nvSpPr>
        <p:spPr>
          <a:xfrm rot="685106">
            <a:off x="1784397" y="375257"/>
            <a:ext cx="5708908" cy="3798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2E53BA1-BB8D-9448-AF4D-EF84F27DCDF1}"/>
              </a:ext>
            </a:extLst>
          </p:cNvPr>
          <p:cNvCxnSpPr>
            <a:cxnSpLocks/>
            <a:stCxn id="2" idx="2"/>
            <a:endCxn id="2" idx="6"/>
          </p:cNvCxnSpPr>
          <p:nvPr/>
        </p:nvCxnSpPr>
        <p:spPr>
          <a:xfrm>
            <a:off x="3931920" y="2627425"/>
            <a:ext cx="351129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5973C3A-C8AC-1941-A797-ABC1CCE338D7}"/>
              </a:ext>
            </a:extLst>
          </p:cNvPr>
          <p:cNvCxnSpPr>
            <a:cxnSpLocks/>
            <a:stCxn id="2" idx="0"/>
          </p:cNvCxnSpPr>
          <p:nvPr/>
        </p:nvCxnSpPr>
        <p:spPr>
          <a:xfrm>
            <a:off x="5687568" y="871777"/>
            <a:ext cx="0" cy="382977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1E900BC-BBE6-F44C-9F30-720F3A4617BA}"/>
              </a:ext>
            </a:extLst>
          </p:cNvPr>
          <p:cNvCxnSpPr>
            <a:cxnSpLocks/>
          </p:cNvCxnSpPr>
          <p:nvPr/>
        </p:nvCxnSpPr>
        <p:spPr>
          <a:xfrm>
            <a:off x="5687568" y="2627425"/>
            <a:ext cx="1375915" cy="20741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ular Callout 20">
            <a:extLst>
              <a:ext uri="{FF2B5EF4-FFF2-40B4-BE49-F238E27FC236}">
                <a16:creationId xmlns:a16="http://schemas.microsoft.com/office/drawing/2014/main" id="{082526F6-30C5-4B40-8B77-5C977BB978BF}"/>
              </a:ext>
            </a:extLst>
          </p:cNvPr>
          <p:cNvSpPr/>
          <p:nvPr/>
        </p:nvSpPr>
        <p:spPr>
          <a:xfrm>
            <a:off x="6254056" y="4880418"/>
            <a:ext cx="457829" cy="396034"/>
          </a:xfrm>
          <a:prstGeom prst="wedgeRectCallout">
            <a:avLst>
              <a:gd name="adj1" fmla="val -90661"/>
              <a:gd name="adj2" fmla="val -11776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ysClr val="windowText" lastClr="000000"/>
                </a:solidFill>
              </a:rPr>
              <a:t>α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84BEB6-8234-9941-BFE5-27807138A674}"/>
              </a:ext>
            </a:extLst>
          </p:cNvPr>
          <p:cNvSpPr/>
          <p:nvPr/>
        </p:nvSpPr>
        <p:spPr>
          <a:xfrm>
            <a:off x="5937944" y="2515911"/>
            <a:ext cx="316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α</a:t>
            </a:r>
            <a:endParaRPr lang="de-DE" dirty="0"/>
          </a:p>
        </p:txBody>
      </p:sp>
      <p:sp>
        <p:nvSpPr>
          <p:cNvPr id="25" name="Rectangular Callout 24">
            <a:extLst>
              <a:ext uri="{FF2B5EF4-FFF2-40B4-BE49-F238E27FC236}">
                <a16:creationId xmlns:a16="http://schemas.microsoft.com/office/drawing/2014/main" id="{A9AE527B-E112-9844-9ABD-67FC09D1FC94}"/>
              </a:ext>
            </a:extLst>
          </p:cNvPr>
          <p:cNvSpPr/>
          <p:nvPr/>
        </p:nvSpPr>
        <p:spPr>
          <a:xfrm>
            <a:off x="7863210" y="4090394"/>
            <a:ext cx="1101681" cy="396034"/>
          </a:xfrm>
          <a:prstGeom prst="wedgeRectCallout">
            <a:avLst>
              <a:gd name="adj1" fmla="val -171287"/>
              <a:gd name="adj2" fmla="val 4647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45</a:t>
            </a:r>
            <a:r>
              <a:rPr lang="de-DE" dirty="0">
                <a:solidFill>
                  <a:sysClr val="windowText" lastClr="000000"/>
                </a:solidFill>
              </a:rPr>
              <a:t>°+ </a:t>
            </a:r>
            <a:r>
              <a:rPr lang="el-GR" dirty="0">
                <a:solidFill>
                  <a:sysClr val="windowText" lastClr="000000"/>
                </a:solidFill>
              </a:rPr>
              <a:t>α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26" name="Rectangular Callout 25">
            <a:extLst>
              <a:ext uri="{FF2B5EF4-FFF2-40B4-BE49-F238E27FC236}">
                <a16:creationId xmlns:a16="http://schemas.microsoft.com/office/drawing/2014/main" id="{8BD6F740-3B5A-9F45-88E7-9F3FA5EFD144}"/>
              </a:ext>
            </a:extLst>
          </p:cNvPr>
          <p:cNvSpPr/>
          <p:nvPr/>
        </p:nvSpPr>
        <p:spPr>
          <a:xfrm>
            <a:off x="8233653" y="2700577"/>
            <a:ext cx="1101681" cy="396034"/>
          </a:xfrm>
          <a:prstGeom prst="wedgeRectCallout">
            <a:avLst>
              <a:gd name="adj1" fmla="val -263700"/>
              <a:gd name="adj2" fmla="val 7980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45</a:t>
            </a:r>
            <a:r>
              <a:rPr lang="de-DE" dirty="0">
                <a:solidFill>
                  <a:sysClr val="windowText" lastClr="000000"/>
                </a:solidFill>
              </a:rPr>
              <a:t>°- </a:t>
            </a:r>
            <a:r>
              <a:rPr lang="el-GR" dirty="0">
                <a:solidFill>
                  <a:sysClr val="windowText" lastClr="000000"/>
                </a:solidFill>
              </a:rPr>
              <a:t>α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37E50F-47F7-1C46-A0A5-55008041506E}"/>
              </a:ext>
            </a:extLst>
          </p:cNvPr>
          <p:cNvCxnSpPr>
            <a:cxnSpLocks/>
            <a:stCxn id="2" idx="4"/>
          </p:cNvCxnSpPr>
          <p:nvPr/>
        </p:nvCxnSpPr>
        <p:spPr>
          <a:xfrm>
            <a:off x="5687568" y="4383073"/>
            <a:ext cx="0" cy="3184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9C809CE-EDEB-3049-BFDD-ED5D4A258262}"/>
                  </a:ext>
                </a:extLst>
              </p:cNvPr>
              <p:cNvSpPr txBox="1"/>
              <p:nvPr/>
            </p:nvSpPr>
            <p:spPr>
              <a:xfrm>
                <a:off x="1388301" y="5481290"/>
                <a:ext cx="10044288" cy="556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GB" dirty="0">
                                <a:solidFill>
                                  <a:sysClr val="windowText" lastClr="000000"/>
                                </a:solidFill>
                              </a:rPr>
                              <m:t>45</m:t>
                            </m:r>
                            <m:r>
                              <m:rPr>
                                <m:nor/>
                              </m:rPr>
                              <a:rPr lang="de-DE" dirty="0">
                                <a:solidFill>
                                  <a:sysClr val="windowText" lastClr="000000"/>
                                </a:solidFill>
                              </a:rPr>
                              <m:t>°</m:t>
                            </m:r>
                            <m:r>
                              <m:rPr>
                                <m:nor/>
                              </m:rPr>
                              <a:rPr lang="en-GB" b="0" i="0" dirty="0" smtClean="0">
                                <a:solidFill>
                                  <a:sysClr val="windowText" lastClr="000000"/>
                                </a:solidFill>
                              </a:rPr>
                              <m:t>-</m:t>
                            </m:r>
                            <m:r>
                              <m:rPr>
                                <m:nor/>
                              </m:rPr>
                              <a:rPr lang="de-DE" dirty="0">
                                <a:solidFill>
                                  <a:sysClr val="windowText" lastClr="000000"/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l-GR" dirty="0">
                                <a:solidFill>
                                  <a:sysClr val="windowText" lastClr="000000"/>
                                </a:solidFill>
                              </a:rPr>
                              <m:t>α</m:t>
                            </m:r>
                            <m:r>
                              <m:rPr>
                                <m:nor/>
                              </m:rPr>
                              <a:rPr lang="de-DE" dirty="0">
                                <a:solidFill>
                                  <a:sysClr val="windowText" lastClr="000000"/>
                                </a:solidFill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offset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2 </m:t>
                            </m:r>
                          </m:e>
                        </m:rad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𝑜𝑟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GB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offset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2 </m:t>
                        </m:r>
                      </m:e>
                    </m:rad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GB" dirty="0">
                                <a:solidFill>
                                  <a:sysClr val="windowText" lastClr="000000"/>
                                </a:solidFill>
                              </a:rPr>
                              <m:t>45</m:t>
                            </m:r>
                            <m:r>
                              <m:rPr>
                                <m:nor/>
                              </m:rPr>
                              <a:rPr lang="de-DE" dirty="0">
                                <a:solidFill>
                                  <a:sysClr val="windowText" lastClr="000000"/>
                                </a:solidFill>
                              </a:rPr>
                              <m:t>°</m:t>
                            </m:r>
                            <m:r>
                              <m:rPr>
                                <m:nor/>
                              </m:rPr>
                              <a:rPr lang="en-GB" dirty="0">
                                <a:solidFill>
                                  <a:sysClr val="windowText" lastClr="000000"/>
                                </a:solidFill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de-DE" dirty="0">
                                <a:solidFill>
                                  <a:sysClr val="windowText" lastClr="000000"/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l-GR" dirty="0">
                                <a:solidFill>
                                  <a:sysClr val="windowText" lastClr="000000"/>
                                </a:solidFill>
                              </a:rPr>
                              <m:t>α</m:t>
                            </m:r>
                          </m:e>
                        </m:d>
                        <m:r>
                          <a:rPr lang="en-GB" b="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GB" b="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𝑜𝑟</m:t>
                        </m:r>
                        <m:r>
                          <a:rPr lang="en-GB" b="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m:rPr>
                            <m:nor/>
                          </m:rPr>
                          <a:rPr lang="en-GB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offset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2 </m:t>
                                </m:r>
                              </m:e>
                            </m:rad>
                            <m:func>
                              <m:func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GB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GB" dirty="0">
                                        <a:solidFill>
                                          <a:sysClr val="windowText" lastClr="000000"/>
                                        </a:solidFill>
                                      </a:rPr>
                                      <m:t>45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dirty="0">
                                        <a:solidFill>
                                          <a:sysClr val="windowText" lastClr="000000"/>
                                        </a:solidFill>
                                      </a:rPr>
                                      <m:t>°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GB" dirty="0">
                                        <a:solidFill>
                                          <a:sysClr val="windowText" lastClr="000000"/>
                                        </a:solidFill>
                                      </a:rPr>
                                      <m:t>−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dirty="0">
                                        <a:solidFill>
                                          <a:sysClr val="windowText" lastClr="000000"/>
                                        </a:solidFill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l-GR" dirty="0">
                                        <a:solidFill>
                                          <a:sysClr val="windowText" lastClr="000000"/>
                                        </a:solidFill>
                                      </a:rPr>
                                      <m:t>α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GB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9C809CE-EDEB-3049-BFDD-ED5D4A258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301" y="5481290"/>
                <a:ext cx="10044288" cy="556243"/>
              </a:xfrm>
              <a:prstGeom prst="rect">
                <a:avLst/>
              </a:prstGeom>
              <a:blipFill>
                <a:blip r:embed="rId2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ular Callout 31">
            <a:extLst>
              <a:ext uri="{FF2B5EF4-FFF2-40B4-BE49-F238E27FC236}">
                <a16:creationId xmlns:a16="http://schemas.microsoft.com/office/drawing/2014/main" id="{BCAAF2CD-500C-1B48-B97E-CD7AEC7ACCFE}"/>
              </a:ext>
            </a:extLst>
          </p:cNvPr>
          <p:cNvSpPr/>
          <p:nvPr/>
        </p:nvSpPr>
        <p:spPr>
          <a:xfrm>
            <a:off x="3931920" y="4795347"/>
            <a:ext cx="1101681" cy="396034"/>
          </a:xfrm>
          <a:prstGeom prst="wedgeRectCallout">
            <a:avLst>
              <a:gd name="adj1" fmla="val 104443"/>
              <a:gd name="adj2" fmla="val -11397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offset</a:t>
            </a:r>
            <a:endParaRPr lang="de-DE" dirty="0">
              <a:solidFill>
                <a:srgbClr val="FF0000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973B32F-AEEF-B442-A514-206DD791E63D}"/>
              </a:ext>
            </a:extLst>
          </p:cNvPr>
          <p:cNvCxnSpPr>
            <a:cxnSpLocks/>
          </p:cNvCxnSpPr>
          <p:nvPr/>
        </p:nvCxnSpPr>
        <p:spPr>
          <a:xfrm>
            <a:off x="2231136" y="-152254"/>
            <a:ext cx="4832347" cy="48538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392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CAA66F4-C28B-8647-9BBE-B89596E5A80C}"/>
              </a:ext>
            </a:extLst>
          </p:cNvPr>
          <p:cNvCxnSpPr>
            <a:cxnSpLocks/>
          </p:cNvCxnSpPr>
          <p:nvPr/>
        </p:nvCxnSpPr>
        <p:spPr>
          <a:xfrm>
            <a:off x="2231136" y="4701567"/>
            <a:ext cx="831189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E1ABEA62-DC2D-8546-B79A-6B3D6359173D}"/>
              </a:ext>
            </a:extLst>
          </p:cNvPr>
          <p:cNvGrpSpPr/>
          <p:nvPr/>
        </p:nvGrpSpPr>
        <p:grpSpPr>
          <a:xfrm rot="2882966">
            <a:off x="2921539" y="-187949"/>
            <a:ext cx="4560400" cy="4212604"/>
            <a:chOff x="2921539" y="488943"/>
            <a:chExt cx="4560400" cy="4212604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74E0C557-0DEF-4F4A-9CD1-02BC0B4C6643}"/>
                </a:ext>
              </a:extLst>
            </p:cNvPr>
            <p:cNvSpPr/>
            <p:nvPr/>
          </p:nvSpPr>
          <p:spPr>
            <a:xfrm>
              <a:off x="3931920" y="871777"/>
              <a:ext cx="3511296" cy="3511296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BD186FE-6D75-5B48-A9C8-B105FC7FCE4A}"/>
                </a:ext>
              </a:extLst>
            </p:cNvPr>
            <p:cNvSpPr/>
            <p:nvPr/>
          </p:nvSpPr>
          <p:spPr>
            <a:xfrm rot="685106">
              <a:off x="2921539" y="488943"/>
              <a:ext cx="4560400" cy="37987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1E900BC-BBE6-F44C-9F30-720F3A4617BA}"/>
                </a:ext>
              </a:extLst>
            </p:cNvPr>
            <p:cNvCxnSpPr>
              <a:cxnSpLocks/>
            </p:cNvCxnSpPr>
            <p:nvPr/>
          </p:nvCxnSpPr>
          <p:spPr>
            <a:xfrm>
              <a:off x="5687568" y="2627425"/>
              <a:ext cx="1375915" cy="207412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684BEB6-8234-9941-BFE5-27807138A674}"/>
                </a:ext>
              </a:extLst>
            </p:cNvPr>
            <p:cNvSpPr/>
            <p:nvPr/>
          </p:nvSpPr>
          <p:spPr>
            <a:xfrm>
              <a:off x="5937944" y="2515911"/>
              <a:ext cx="3161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dirty="0"/>
                <a:t>α</a:t>
              </a:r>
              <a:endParaRPr lang="de-DE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9C809CE-EDEB-3049-BFDD-ED5D4A258262}"/>
                  </a:ext>
                </a:extLst>
              </p:cNvPr>
              <p:cNvSpPr txBox="1"/>
              <p:nvPr/>
            </p:nvSpPr>
            <p:spPr>
              <a:xfrm>
                <a:off x="1388301" y="5481290"/>
                <a:ext cx="10150086" cy="556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l-GR" dirty="0">
                                <a:solidFill>
                                  <a:sysClr val="windowText" lastClr="000000"/>
                                </a:solidFill>
                              </a:rPr>
                              <m:t>α</m:t>
                            </m:r>
                            <m:r>
                              <m:rPr>
                                <m:nor/>
                              </m:rPr>
                              <a:rPr lang="en-GB" b="0" i="0" dirty="0" smtClean="0">
                                <a:solidFill>
                                  <a:sysClr val="windowText" lastClr="000000"/>
                                </a:solidFill>
                              </a:rPr>
                              <m:t> - </m:t>
                            </m:r>
                            <m:r>
                              <m:rPr>
                                <m:nor/>
                              </m:rPr>
                              <a:rPr lang="en-GB" dirty="0">
                                <a:solidFill>
                                  <a:sysClr val="windowText" lastClr="000000"/>
                                </a:solidFill>
                              </a:rPr>
                              <m:t>45</m:t>
                            </m:r>
                            <m:r>
                              <m:rPr>
                                <m:nor/>
                              </m:rPr>
                              <a:rPr lang="de-DE" dirty="0">
                                <a:solidFill>
                                  <a:sysClr val="windowText" lastClr="000000"/>
                                </a:solidFill>
                              </a:rPr>
                              <m:t>°</m:t>
                            </m:r>
                          </m:e>
                        </m:d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offset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2 </m:t>
                            </m:r>
                          </m:e>
                        </m:rad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𝑜𝑟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GB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offset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2 </m:t>
                        </m:r>
                      </m:e>
                    </m:rad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l-GR" dirty="0">
                                <a:solidFill>
                                  <a:sysClr val="windowText" lastClr="000000"/>
                                </a:solidFill>
                              </a:rPr>
                              <m:t>α</m:t>
                            </m:r>
                            <m:r>
                              <m:rPr>
                                <m:nor/>
                              </m:rPr>
                              <a:rPr lang="en-GB" dirty="0">
                                <a:solidFill>
                                  <a:sysClr val="windowText" lastClr="000000"/>
                                </a:solidFill>
                              </a:rPr>
                              <m:t> − 45</m:t>
                            </m:r>
                            <m:r>
                              <m:rPr>
                                <m:nor/>
                              </m:rPr>
                              <a:rPr lang="de-DE" dirty="0">
                                <a:solidFill>
                                  <a:sysClr val="windowText" lastClr="000000"/>
                                </a:solidFill>
                              </a:rPr>
                              <m:t>°</m:t>
                            </m:r>
                          </m:e>
                        </m:d>
                        <m:r>
                          <a:rPr lang="en-GB" b="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GB" b="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𝑜𝑟</m:t>
                        </m:r>
                        <m:r>
                          <a:rPr lang="en-GB" b="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m:rPr>
                            <m:nor/>
                          </m:rPr>
                          <a:rPr lang="en-GB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offset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2 </m:t>
                                </m:r>
                              </m:e>
                            </m:rad>
                            <m:func>
                              <m:func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GB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dirty="0">
                                        <a:solidFill>
                                          <a:sysClr val="windowText" lastClr="000000"/>
                                        </a:solidFill>
                                      </a:rPr>
                                      <m:t>α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GB" dirty="0">
                                        <a:solidFill>
                                          <a:sysClr val="windowText" lastClr="000000"/>
                                        </a:solidFill>
                                      </a:rPr>
                                      <m:t> − 45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dirty="0">
                                        <a:solidFill>
                                          <a:sysClr val="windowText" lastClr="000000"/>
                                        </a:solidFill>
                                      </a:rPr>
                                      <m:t>°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GB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9C809CE-EDEB-3049-BFDD-ED5D4A258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301" y="5481290"/>
                <a:ext cx="10150086" cy="556243"/>
              </a:xfrm>
              <a:prstGeom prst="rect">
                <a:avLst/>
              </a:prstGeom>
              <a:blipFill>
                <a:blip r:embed="rId2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4C762BD-03FC-8C48-B620-993EA8F741FE}"/>
              </a:ext>
            </a:extLst>
          </p:cNvPr>
          <p:cNvCxnSpPr>
            <a:cxnSpLocks/>
          </p:cNvCxnSpPr>
          <p:nvPr/>
        </p:nvCxnSpPr>
        <p:spPr>
          <a:xfrm>
            <a:off x="5497562" y="4048131"/>
            <a:ext cx="0" cy="65343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ular Callout 22">
            <a:extLst>
              <a:ext uri="{FF2B5EF4-FFF2-40B4-BE49-F238E27FC236}">
                <a16:creationId xmlns:a16="http://schemas.microsoft.com/office/drawing/2014/main" id="{FDEA8D38-5F24-DD42-911D-4728E756239C}"/>
              </a:ext>
            </a:extLst>
          </p:cNvPr>
          <p:cNvSpPr/>
          <p:nvPr/>
        </p:nvSpPr>
        <p:spPr>
          <a:xfrm>
            <a:off x="6581583" y="4168563"/>
            <a:ext cx="1101681" cy="396034"/>
          </a:xfrm>
          <a:prstGeom prst="wedgeRectCallout">
            <a:avLst>
              <a:gd name="adj1" fmla="val -142402"/>
              <a:gd name="adj2" fmla="val 149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offset</a:t>
            </a:r>
            <a:endParaRPr lang="de-DE" dirty="0">
              <a:solidFill>
                <a:srgbClr val="FF0000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688A699-7110-444D-A17C-F7A05BD566D8}"/>
              </a:ext>
            </a:extLst>
          </p:cNvPr>
          <p:cNvCxnSpPr>
            <a:cxnSpLocks/>
          </p:cNvCxnSpPr>
          <p:nvPr/>
        </p:nvCxnSpPr>
        <p:spPr>
          <a:xfrm>
            <a:off x="5502536" y="2299178"/>
            <a:ext cx="0" cy="23949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ular Callout 27">
            <a:extLst>
              <a:ext uri="{FF2B5EF4-FFF2-40B4-BE49-F238E27FC236}">
                <a16:creationId xmlns:a16="http://schemas.microsoft.com/office/drawing/2014/main" id="{B14FD2AA-62B0-6444-A1E9-2EE4F02C2F8C}"/>
              </a:ext>
            </a:extLst>
          </p:cNvPr>
          <p:cNvSpPr/>
          <p:nvPr/>
        </p:nvSpPr>
        <p:spPr>
          <a:xfrm>
            <a:off x="3108230" y="4018163"/>
            <a:ext cx="457829" cy="396034"/>
          </a:xfrm>
          <a:prstGeom prst="wedgeRectCallout">
            <a:avLst>
              <a:gd name="adj1" fmla="val 215412"/>
              <a:gd name="adj2" fmla="val 6514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ysClr val="windowText" lastClr="000000"/>
                </a:solidFill>
              </a:rPr>
              <a:t>α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ular Callout 28">
                <a:extLst>
                  <a:ext uri="{FF2B5EF4-FFF2-40B4-BE49-F238E27FC236}">
                    <a16:creationId xmlns:a16="http://schemas.microsoft.com/office/drawing/2014/main" id="{99F15428-2EF4-2F49-A2DB-26B4D9D35CCE}"/>
                  </a:ext>
                </a:extLst>
              </p:cNvPr>
              <p:cNvSpPr/>
              <p:nvPr/>
            </p:nvSpPr>
            <p:spPr>
              <a:xfrm>
                <a:off x="4078047" y="4966406"/>
                <a:ext cx="1460092" cy="396034"/>
              </a:xfrm>
              <a:prstGeom prst="wedgeRectCallout">
                <a:avLst>
                  <a:gd name="adj1" fmla="val 29821"/>
                  <a:gd name="adj2" fmla="val -135755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90</m:t>
                      </m:r>
                      <m:r>
                        <m:rPr>
                          <m:nor/>
                        </m:rPr>
                        <a:rPr lang="de-DE" dirty="0">
                          <a:solidFill>
                            <a:schemeClr val="tx1"/>
                          </a:solidFill>
                        </a:rPr>
                        <m:t>°</m:t>
                      </m:r>
                      <m:r>
                        <m:rPr>
                          <m:nor/>
                        </m:rPr>
                        <a:rPr lang="en-GB" dirty="0">
                          <a:solidFill>
                            <a:schemeClr val="tx1"/>
                          </a:solidFill>
                        </a:rPr>
                        <m:t>−</m:t>
                      </m:r>
                      <m:r>
                        <m:rPr>
                          <m:nor/>
                        </m:rPr>
                        <a:rPr lang="de-DE" dirty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l-GR" dirty="0">
                          <a:solidFill>
                            <a:schemeClr val="tx1"/>
                          </a:solidFill>
                        </a:rPr>
                        <m:t>α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" name="Rectangular Callout 28">
                <a:extLst>
                  <a:ext uri="{FF2B5EF4-FFF2-40B4-BE49-F238E27FC236}">
                    <a16:creationId xmlns:a16="http://schemas.microsoft.com/office/drawing/2014/main" id="{99F15428-2EF4-2F49-A2DB-26B4D9D35C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8047" y="4966406"/>
                <a:ext cx="1460092" cy="396034"/>
              </a:xfrm>
              <a:prstGeom prst="wedgeRectCallout">
                <a:avLst>
                  <a:gd name="adj1" fmla="val 29821"/>
                  <a:gd name="adj2" fmla="val -135755"/>
                </a:avLst>
              </a:prstGeom>
              <a:blipFill>
                <a:blip r:embed="rId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ular Callout 29">
                <a:extLst>
                  <a:ext uri="{FF2B5EF4-FFF2-40B4-BE49-F238E27FC236}">
                    <a16:creationId xmlns:a16="http://schemas.microsoft.com/office/drawing/2014/main" id="{FA1F916E-C741-7540-8C42-8094CC46F360}"/>
                  </a:ext>
                </a:extLst>
              </p:cNvPr>
              <p:cNvSpPr/>
              <p:nvPr/>
            </p:nvSpPr>
            <p:spPr>
              <a:xfrm>
                <a:off x="3172987" y="3420394"/>
                <a:ext cx="650706" cy="396034"/>
              </a:xfrm>
              <a:prstGeom prst="wedgeRectCallout">
                <a:avLst>
                  <a:gd name="adj1" fmla="val 195548"/>
                  <a:gd name="adj2" fmla="val 167100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45</m:t>
                      </m:r>
                      <m:r>
                        <m:rPr>
                          <m:nor/>
                        </m:rPr>
                        <a:rPr lang="de-DE" dirty="0">
                          <a:solidFill>
                            <a:schemeClr val="tx1"/>
                          </a:solidFill>
                        </a:rPr>
                        <m:t>°</m:t>
                      </m:r>
                    </m:oMath>
                  </m:oMathPara>
                </a14:m>
                <a:endParaRPr lang="de-DE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30" name="Rectangular Callout 29">
                <a:extLst>
                  <a:ext uri="{FF2B5EF4-FFF2-40B4-BE49-F238E27FC236}">
                    <a16:creationId xmlns:a16="http://schemas.microsoft.com/office/drawing/2014/main" id="{FA1F916E-C741-7540-8C42-8094CC46F3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987" y="3420394"/>
                <a:ext cx="650706" cy="396034"/>
              </a:xfrm>
              <a:prstGeom prst="wedgeRectCallout">
                <a:avLst>
                  <a:gd name="adj1" fmla="val 195548"/>
                  <a:gd name="adj2" fmla="val 167100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ular Callout 33">
                <a:extLst>
                  <a:ext uri="{FF2B5EF4-FFF2-40B4-BE49-F238E27FC236}">
                    <a16:creationId xmlns:a16="http://schemas.microsoft.com/office/drawing/2014/main" id="{7EC1033B-BA89-084E-A983-64D696FF6EBC}"/>
                  </a:ext>
                </a:extLst>
              </p:cNvPr>
              <p:cNvSpPr/>
              <p:nvPr/>
            </p:nvSpPr>
            <p:spPr>
              <a:xfrm>
                <a:off x="8154758" y="817717"/>
                <a:ext cx="3277831" cy="785451"/>
              </a:xfrm>
              <a:prstGeom prst="wedgeRectCallout">
                <a:avLst>
                  <a:gd name="adj1" fmla="val -118725"/>
                  <a:gd name="adj2" fmla="val 146406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180</m:t>
                    </m:r>
                    <m:r>
                      <m:rPr>
                        <m:nor/>
                      </m:rPr>
                      <a:rPr lang="de-DE" dirty="0">
                        <a:solidFill>
                          <a:schemeClr val="tx1"/>
                        </a:solidFill>
                      </a:rPr>
                      <m:t>°</m:t>
                    </m:r>
                    <m:r>
                      <m:rPr>
                        <m:nor/>
                      </m:rPr>
                      <a:rPr lang="en-GB" b="0" i="0" dirty="0" smtClean="0">
                        <a:solidFill>
                          <a:schemeClr val="tx1"/>
                        </a:solidFill>
                      </a:rPr>
                      <m:t> - 9</m:t>
                    </m:r>
                    <m:r>
                      <m:rPr>
                        <m:nor/>
                      </m:rPr>
                      <a:rPr lang="en-GB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nor/>
                      </m:rPr>
                      <a:rPr lang="de-DE" dirty="0">
                        <a:solidFill>
                          <a:schemeClr val="tx1"/>
                        </a:solidFill>
                      </a:rPr>
                      <m:t>°</m:t>
                    </m:r>
                    <m:r>
                      <m:rPr>
                        <m:nor/>
                      </m:rPr>
                      <a:rPr lang="en-GB" b="0" i="0" dirty="0" smtClean="0">
                        <a:solidFill>
                          <a:schemeClr val="tx1"/>
                        </a:solidFill>
                      </a:rPr>
                      <m:t> - (</m:t>
                    </m:r>
                    <m:r>
                      <m:rPr>
                        <m:nor/>
                      </m:rPr>
                      <a:rPr lang="en-GB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45</m:t>
                    </m:r>
                    <m:r>
                      <m:rPr>
                        <m:nor/>
                      </m:rPr>
                      <a:rPr lang="de-DE" dirty="0">
                        <a:solidFill>
                          <a:schemeClr val="tx1"/>
                        </a:solidFill>
                      </a:rPr>
                      <m:t>°</m:t>
                    </m:r>
                  </m:oMath>
                </a14:m>
                <a:r>
                  <a:rPr lang="de-DE" dirty="0">
                    <a:solidFill>
                      <a:sysClr val="windowText" lastClr="000000"/>
                    </a:solidFill>
                  </a:rPr>
                  <a:t> +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dirty="0">
                        <a:solidFill>
                          <a:schemeClr val="tx1"/>
                        </a:solidFill>
                      </a:rPr>
                      <m:t>9</m:t>
                    </m:r>
                    <m:r>
                      <m:rPr>
                        <m:nor/>
                      </m:rPr>
                      <a:rPr lang="en-GB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nor/>
                      </m:rPr>
                      <a:rPr lang="de-DE" dirty="0" smtClean="0">
                        <a:solidFill>
                          <a:schemeClr val="tx1"/>
                        </a:solidFill>
                      </a:rPr>
                      <m:t>°</m:t>
                    </m:r>
                  </m:oMath>
                </a14:m>
                <a:r>
                  <a:rPr lang="de-DE" dirty="0">
                    <a:solidFill>
                      <a:sysClr val="windowText" lastClr="000000"/>
                    </a:solidFill>
                  </a:rPr>
                  <a:t> -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>
                        <a:solidFill>
                          <a:schemeClr val="tx1"/>
                        </a:solidFill>
                      </a:rPr>
                      <m:t>α</m:t>
                    </m:r>
                  </m:oMath>
                </a14:m>
                <a:r>
                  <a:rPr lang="de-DE" dirty="0">
                    <a:solidFill>
                      <a:sysClr val="windowText" lastClr="000000"/>
                    </a:solidFill>
                  </a:rPr>
                  <a:t>) =</a:t>
                </a:r>
                <a:br>
                  <a:rPr lang="de-DE" dirty="0">
                    <a:solidFill>
                      <a:sysClr val="windowText" lastClr="000000"/>
                    </a:solidFill>
                  </a:rPr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>
                        <a:solidFill>
                          <a:schemeClr val="tx1"/>
                        </a:solidFill>
                      </a:rPr>
                      <m:t>α</m:t>
                    </m:r>
                  </m:oMath>
                </a14:m>
                <a:r>
                  <a:rPr lang="de-DE" dirty="0">
                    <a:solidFill>
                      <a:sysClr val="windowText" lastClr="000000"/>
                    </a:solidFill>
                  </a:rPr>
                  <a:t> -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45</m:t>
                    </m:r>
                    <m:r>
                      <m:rPr>
                        <m:nor/>
                      </m:rPr>
                      <a:rPr lang="de-DE" dirty="0">
                        <a:solidFill>
                          <a:schemeClr val="tx1"/>
                        </a:solidFill>
                      </a:rPr>
                      <m:t>°</m:t>
                    </m:r>
                  </m:oMath>
                </a14:m>
                <a:endParaRPr lang="de-DE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34" name="Rectangular Callout 33">
                <a:extLst>
                  <a:ext uri="{FF2B5EF4-FFF2-40B4-BE49-F238E27FC236}">
                    <a16:creationId xmlns:a16="http://schemas.microsoft.com/office/drawing/2014/main" id="{7EC1033B-BA89-084E-A983-64D696FF6E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758" y="817717"/>
                <a:ext cx="3277831" cy="785451"/>
              </a:xfrm>
              <a:prstGeom prst="wedgeRectCallout">
                <a:avLst>
                  <a:gd name="adj1" fmla="val -118725"/>
                  <a:gd name="adj2" fmla="val 146406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2391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1121</TotalTime>
  <Words>96</Words>
  <Application>Microsoft Macintosh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18</cp:revision>
  <dcterms:created xsi:type="dcterms:W3CDTF">2019-02-04T08:23:06Z</dcterms:created>
  <dcterms:modified xsi:type="dcterms:W3CDTF">2019-02-05T04:04:18Z</dcterms:modified>
</cp:coreProperties>
</file>