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2B2-0D22-DA42-ADFD-D5E57541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4DEFE-B158-7D44-9CCD-85B15F21E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5C48B-AC47-F043-9DEF-8EFB0C94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B0ED-8878-EC4B-844C-AB14047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8655-1EF8-164E-BB02-F5E8DE3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81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E0C7-95EC-D344-8AC1-C21FB751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E08F7-7358-5C42-A70F-1E58ACD2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05BA-9E90-7043-B1B7-BF3D815C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404-A1FE-F64A-B7ED-9E85B293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BC2-5A34-F242-99C3-4D2EEF5D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7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534F0-6873-9040-A1AF-375902B3F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5F48E-2783-B24D-956F-2AD92973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9BD2-3C4B-9540-BB4A-C8C8BBBD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5EB1-0146-584C-BBA9-BFC15ADA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8172-136D-0243-A1C9-3B9406F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0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4FA8-BD4D-9342-BF13-697CB688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8FCA-A27C-3240-9772-1A16EFAE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C93EF-9328-4D41-8F3B-FCD141D7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4624-8D6A-F24E-BB49-B3CE133A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E021-239C-B34F-A099-30A21C38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D007-28C7-8C47-AC82-9717EE46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EE199-CA95-A746-A09E-12BCB886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74EE-1E4A-364D-AE23-515300D1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04DA-A7FA-1A46-A935-1F2472D1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C175-EC6E-3D4E-A904-3B3CA198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85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9227-E58F-4347-8020-FF8D2816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AFAB-AFD4-124B-985E-383824668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AD63B-AF2A-0240-A002-6014ADDB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026C-03F8-CF4C-A86C-5A8B5D06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D4483-CE61-C644-8253-C880EDB1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76ECF-009A-2D4A-ABC3-F16CEC72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69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382B-34E2-E54A-B229-18910447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3C937-69A7-4048-A918-426E649B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C9A1-01F5-9D48-9396-CC17746F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8C633-DAE5-1A4B-9A7F-DEFCE61A2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03D4C-6F5F-AC45-8AB9-CD714C85E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1E801-7E0D-9E46-81A2-2D69ECF9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FBC1-8EA3-7D4A-9625-77FFAEE6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3059D-93DF-CB48-BD68-38EE07B9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3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1FD3-7D37-434E-B036-3C332DA9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E0C99-E4C8-A445-BB59-BF1479B9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AF047-F168-BF49-B9B6-A41DF716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80E7-525B-704F-A4A1-FFAA9768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7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17D8D-D0AB-2446-BFB6-961657CC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59EC0-EC90-5544-AD38-A5946F49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F3E8E-3145-1D4E-8896-4D58CA83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96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E88B-3FF2-0B41-8530-3277DF5B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4836-BB45-9148-B43C-8AD79C3D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F8FC1-E16C-4F45-B791-16470B7E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22A7A-EC51-6245-A818-E9CBB166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A054-D3D2-154A-829A-B39AD1D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B433-4BDB-A546-909C-DAE9D5E3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91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CEAE-D0E2-D348-AE18-31A34B35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E985C-9E34-FE47-A896-AC9ADEB5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EE926-BAB7-AE4E-AB47-BE81CC81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66E3-4853-1E42-A061-730168D0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835D-D5AE-4649-AD71-3CA9F34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5885-6D67-094B-8BEB-697467F8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3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B96DF-CBF9-624C-AEFD-05AAF00D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2207-82F0-C24C-98B1-049E8135F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2130-A04D-904C-85B5-12477219D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0C4F4-0D6D-0B4B-A93B-BFF7BC945C92}" type="datetimeFigureOut">
              <a:rPr lang="es-ES" smtClean="0"/>
              <a:t>24/1/19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60AC-826B-2F42-A736-A7E3B5895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A9A9-9C81-1F45-8C42-10DBE98F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9E4B7-5E50-E048-AA6D-2F89C6BE891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02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41953EB-D952-C34F-90B6-4469FACFB99E}"/>
              </a:ext>
            </a:extLst>
          </p:cNvPr>
          <p:cNvSpPr/>
          <p:nvPr/>
        </p:nvSpPr>
        <p:spPr>
          <a:xfrm>
            <a:off x="5404208" y="3637052"/>
            <a:ext cx="2239766" cy="698643"/>
          </a:xfrm>
          <a:prstGeom prst="wedgeRectCallout">
            <a:avLst>
              <a:gd name="adj1" fmla="val -30304"/>
              <a:gd name="adj2" fmla="val 101262"/>
            </a:avLst>
          </a:prstGeom>
          <a:solidFill>
            <a:srgbClr val="FF7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the button on this side for True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1366251-583D-0942-B578-B1EBC4930983}"/>
              </a:ext>
            </a:extLst>
          </p:cNvPr>
          <p:cNvSpPr/>
          <p:nvPr/>
        </p:nvSpPr>
        <p:spPr>
          <a:xfrm flipH="1">
            <a:off x="8053225" y="3637052"/>
            <a:ext cx="1953803" cy="698643"/>
          </a:xfrm>
          <a:prstGeom prst="wedgeRectCallout">
            <a:avLst>
              <a:gd name="adj1" fmla="val -31734"/>
              <a:gd name="adj2" fmla="val 100237"/>
            </a:avLst>
          </a:prstGeom>
          <a:solidFill>
            <a:srgbClr val="FF7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Bullshit: press the button on this side</a:t>
            </a:r>
          </a:p>
        </p:txBody>
      </p:sp>
    </p:spTree>
    <p:extLst>
      <p:ext uri="{BB962C8B-B14F-4D97-AF65-F5344CB8AC3E}">
        <p14:creationId xmlns:p14="http://schemas.microsoft.com/office/powerpoint/2010/main" val="337690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2019-01-16T04:31:25Z</dcterms:created>
  <dcterms:modified xsi:type="dcterms:W3CDTF">2019-01-24T04:16:57Z</dcterms:modified>
</cp:coreProperties>
</file>