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5840" y="-2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9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1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4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5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9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5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9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8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8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6BDE2-0170-124B-BE04-29540139744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9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097705" y="697023"/>
            <a:ext cx="1356294" cy="3093582"/>
            <a:chOff x="1097705" y="620639"/>
            <a:chExt cx="1356294" cy="3093582"/>
          </a:xfrm>
        </p:grpSpPr>
        <p:sp>
          <p:nvSpPr>
            <p:cNvPr id="4" name="TextBox 3"/>
            <p:cNvSpPr txBox="1"/>
            <p:nvPr/>
          </p:nvSpPr>
          <p:spPr>
            <a:xfrm>
              <a:off x="1231775" y="620639"/>
              <a:ext cx="1222224" cy="3093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3800" dirty="0" smtClean="0">
                  <a:latin typeface="Helvetica Neue Thin"/>
                  <a:cs typeface="Helvetica Neue Thin"/>
                </a:rPr>
                <a:t>1</a:t>
              </a:r>
            </a:p>
            <a:p>
              <a:pPr>
                <a:lnSpc>
                  <a:spcPts val="11260"/>
                </a:lnSpc>
              </a:pPr>
              <a:r>
                <a:rPr lang="en-US" sz="13800" dirty="0" smtClean="0">
                  <a:latin typeface="Helvetica Neue Thin"/>
                  <a:cs typeface="Helvetica Neue Thin"/>
                </a:rPr>
                <a:t>x</a:t>
              </a:r>
              <a:endParaRPr lang="en-US" sz="13800" dirty="0">
                <a:latin typeface="Helvetica Neue Thin"/>
                <a:cs typeface="Helvetica Neue Thin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97705" y="773039"/>
              <a:ext cx="122222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800" dirty="0" smtClean="0">
                  <a:latin typeface="Helvetica Neue Thin"/>
                  <a:cs typeface="Helvetica Neue Thin"/>
                </a:rPr>
                <a:t>−</a:t>
              </a:r>
              <a:endParaRPr lang="en-US" sz="13800" dirty="0">
                <a:latin typeface="Helvetica Neue Thin"/>
                <a:cs typeface="Helvetica Neue Thin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4931" y="1567479"/>
            <a:ext cx="2578524" cy="2385545"/>
            <a:chOff x="2882913" y="984673"/>
            <a:chExt cx="2578524" cy="2385545"/>
          </a:xfrm>
        </p:grpSpPr>
        <p:sp>
          <p:nvSpPr>
            <p:cNvPr id="6" name="TextBox 5"/>
            <p:cNvSpPr txBox="1"/>
            <p:nvPr/>
          </p:nvSpPr>
          <p:spPr>
            <a:xfrm>
              <a:off x="4239213" y="1720621"/>
              <a:ext cx="1222224" cy="164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3800" dirty="0" smtClean="0">
                  <a:latin typeface="Helvetica Neue Thin"/>
                  <a:cs typeface="Helvetica Neue Thin"/>
                </a:rPr>
                <a:t>−</a:t>
              </a:r>
              <a:endParaRPr lang="en-US" sz="13800" dirty="0">
                <a:latin typeface="Helvetica Neue Thin"/>
                <a:cs typeface="Helvetica Neue Thi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81024" y="1491095"/>
              <a:ext cx="1222224" cy="164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3800" dirty="0" smtClean="0">
                  <a:latin typeface="Helvetica Neue Thin"/>
                  <a:cs typeface="Helvetica Neue Thin"/>
                </a:rPr>
                <a:t>∕</a:t>
              </a:r>
              <a:endParaRPr lang="en-US" sz="13800" dirty="0">
                <a:latin typeface="Helvetica Neue Thin"/>
                <a:cs typeface="Helvetica Neue Thin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82913" y="984673"/>
              <a:ext cx="1222224" cy="164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3800" dirty="0" smtClean="0">
                  <a:latin typeface="Helvetica Neue Thin"/>
                  <a:cs typeface="Helvetica Neue Thin"/>
                </a:rPr>
                <a:t>+</a:t>
              </a:r>
              <a:endParaRPr lang="en-US" sz="13800" dirty="0">
                <a:latin typeface="Helvetica Neue Thin"/>
                <a:cs typeface="Helvetica Neue Thin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06352" y="985406"/>
            <a:ext cx="1496833" cy="2174382"/>
            <a:chOff x="1030876" y="3475548"/>
            <a:chExt cx="1496833" cy="2174382"/>
          </a:xfrm>
        </p:grpSpPr>
        <p:sp>
          <p:nvSpPr>
            <p:cNvPr id="9" name="TextBox 8"/>
            <p:cNvSpPr txBox="1"/>
            <p:nvPr/>
          </p:nvSpPr>
          <p:spPr>
            <a:xfrm>
              <a:off x="1030876" y="4000333"/>
              <a:ext cx="1117565" cy="164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3800" dirty="0" smtClean="0">
                  <a:latin typeface="Helvetica Neue Thin"/>
                  <a:cs typeface="Helvetica Neue Thin"/>
                </a:rPr>
                <a:t>x</a:t>
              </a:r>
              <a:endParaRPr lang="en-US" sz="13800" baseline="30000" dirty="0">
                <a:latin typeface="Helvetica Neue Thin"/>
                <a:cs typeface="Helvetica Neue Thin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64663" y="3475548"/>
              <a:ext cx="663046" cy="143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8800" baseline="30000" dirty="0" smtClean="0">
                  <a:latin typeface="Helvetica Neue Light"/>
                  <a:cs typeface="Helvetica Neue Light"/>
                </a:rPr>
                <a:t>2</a:t>
              </a:r>
              <a:endParaRPr lang="en-US" sz="8800" baseline="30000" dirty="0">
                <a:latin typeface="Helvetica Neue Light"/>
                <a:cs typeface="Helvetica Neue Light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343750" y="3771508"/>
            <a:ext cx="8519297" cy="12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2775" y="286445"/>
            <a:ext cx="8519297" cy="12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400602" y="958702"/>
            <a:ext cx="1496833" cy="2174382"/>
            <a:chOff x="1030876" y="3475548"/>
            <a:chExt cx="1496833" cy="2174382"/>
          </a:xfrm>
        </p:grpSpPr>
        <p:sp>
          <p:nvSpPr>
            <p:cNvPr id="18" name="TextBox 17"/>
            <p:cNvSpPr txBox="1"/>
            <p:nvPr/>
          </p:nvSpPr>
          <p:spPr>
            <a:xfrm>
              <a:off x="1030876" y="4000333"/>
              <a:ext cx="1117565" cy="164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3800" dirty="0" smtClean="0">
                  <a:latin typeface="Helvetica Neue Thin"/>
                  <a:cs typeface="Helvetica Neue Thin"/>
                </a:rPr>
                <a:t>x</a:t>
              </a:r>
              <a:endParaRPr lang="en-US" sz="13800" baseline="30000" dirty="0">
                <a:latin typeface="Helvetica Neue Thin"/>
                <a:cs typeface="Helvetica Neue Thi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64663" y="3475548"/>
              <a:ext cx="663046" cy="1446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8800" baseline="30000" dirty="0" smtClean="0">
                  <a:latin typeface="Helvetica Neue Light"/>
                  <a:cs typeface="Helvetica Neue Light"/>
                </a:rPr>
                <a:t>3</a:t>
              </a:r>
              <a:endParaRPr lang="en-US" sz="8800" baseline="30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80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43750" y="985406"/>
            <a:ext cx="1496833" cy="2174382"/>
            <a:chOff x="1030876" y="3475548"/>
            <a:chExt cx="1496833" cy="2174382"/>
          </a:xfrm>
        </p:grpSpPr>
        <p:sp>
          <p:nvSpPr>
            <p:cNvPr id="9" name="TextBox 8"/>
            <p:cNvSpPr txBox="1"/>
            <p:nvPr/>
          </p:nvSpPr>
          <p:spPr>
            <a:xfrm>
              <a:off x="1030876" y="4000333"/>
              <a:ext cx="1117565" cy="164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3800" dirty="0" smtClean="0">
                  <a:latin typeface="Helvetica Neue Thin"/>
                  <a:cs typeface="Helvetica Neue Thin"/>
                </a:rPr>
                <a:t>e</a:t>
              </a:r>
              <a:endParaRPr lang="en-US" sz="13800" baseline="30000" dirty="0">
                <a:latin typeface="Helvetica Neue Thin"/>
                <a:cs typeface="Helvetica Neue Thin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64663" y="3475548"/>
              <a:ext cx="663046" cy="143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8800" baseline="30000" dirty="0">
                  <a:latin typeface="Helvetica Neue Light"/>
                  <a:cs typeface="Helvetica Neue Light"/>
                </a:rPr>
                <a:t>x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343750" y="3771508"/>
            <a:ext cx="8519297" cy="12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2775" y="286445"/>
            <a:ext cx="8519297" cy="12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938000" y="958702"/>
            <a:ext cx="1496833" cy="2174382"/>
            <a:chOff x="1030876" y="3475548"/>
            <a:chExt cx="1496833" cy="2174382"/>
          </a:xfrm>
        </p:grpSpPr>
        <p:sp>
          <p:nvSpPr>
            <p:cNvPr id="18" name="TextBox 17"/>
            <p:cNvSpPr txBox="1"/>
            <p:nvPr/>
          </p:nvSpPr>
          <p:spPr>
            <a:xfrm>
              <a:off x="1030876" y="4000333"/>
              <a:ext cx="1117565" cy="164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3800" dirty="0" smtClean="0">
                  <a:latin typeface="Helvetica Neue Thin"/>
                  <a:cs typeface="Helvetica Neue Thin"/>
                </a:rPr>
                <a:t>x</a:t>
              </a:r>
              <a:endParaRPr lang="en-US" sz="13800" baseline="30000" dirty="0">
                <a:latin typeface="Helvetica Neue Thin"/>
                <a:cs typeface="Helvetica Neue Thi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64663" y="3475548"/>
              <a:ext cx="663046" cy="1446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8800" baseline="30000" dirty="0">
                  <a:latin typeface="Helvetica Neue Light"/>
                  <a:cs typeface="Helvetica Neue Light"/>
                </a:rPr>
                <a:t>y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542170" y="1519371"/>
            <a:ext cx="955241" cy="1649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11500" kern="1400" dirty="0" smtClean="0">
                <a:latin typeface="Helvetica Neue Thin"/>
                <a:cs typeface="Helvetica Neue Thin"/>
              </a:rPr>
              <a:t>1</a:t>
            </a:r>
            <a:endParaRPr lang="en-US" sz="11500" kern="1400" baseline="30000" dirty="0">
              <a:latin typeface="Helvetica Neue Thin"/>
              <a:cs typeface="Helvetica Neue Thin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267484" y="899474"/>
            <a:ext cx="1554127" cy="2260314"/>
            <a:chOff x="973582" y="3389616"/>
            <a:chExt cx="1554127" cy="2260314"/>
          </a:xfrm>
        </p:grpSpPr>
        <p:sp>
          <p:nvSpPr>
            <p:cNvPr id="25" name="TextBox 24"/>
            <p:cNvSpPr txBox="1"/>
            <p:nvPr/>
          </p:nvSpPr>
          <p:spPr>
            <a:xfrm>
              <a:off x="973582" y="4000333"/>
              <a:ext cx="1117565" cy="164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1500" dirty="0">
                  <a:latin typeface="Helvetica Neue Thin"/>
                  <a:cs typeface="Helvetica Neue Thin"/>
                </a:rPr>
                <a:t>0</a:t>
              </a:r>
              <a:endParaRPr lang="en-US" sz="11500" baseline="30000" dirty="0">
                <a:latin typeface="Helvetica Neue Thin"/>
                <a:cs typeface="Helvetica Neue Thin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4663" y="3389616"/>
              <a:ext cx="663046" cy="1446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8800" baseline="30000" dirty="0" smtClean="0">
                  <a:latin typeface="Helvetica Neue Light"/>
                  <a:cs typeface="Helvetica Neue Light"/>
                </a:rPr>
                <a:t>x</a:t>
              </a:r>
              <a:endParaRPr lang="en-US" sz="8800" baseline="30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71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92918" y="1068825"/>
            <a:ext cx="663046" cy="143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8800" baseline="30000" dirty="0" smtClean="0">
                <a:latin typeface="Helvetica Neue Light"/>
                <a:cs typeface="Helvetica Neue Light"/>
              </a:rPr>
              <a:t>2</a:t>
            </a:r>
            <a:endParaRPr lang="en-US" sz="8800" baseline="30000" dirty="0">
              <a:latin typeface="Helvetica Neue Light"/>
              <a:cs typeface="Helvetica Neue Ligh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3750" y="3771508"/>
            <a:ext cx="8519297" cy="12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2775" y="286445"/>
            <a:ext cx="8519297" cy="12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09882" y="1483487"/>
            <a:ext cx="1117565" cy="1649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13800" dirty="0" smtClean="0">
                <a:latin typeface="Helvetica Neue Thin"/>
                <a:cs typeface="Helvetica Neue Thin"/>
              </a:rPr>
              <a:t>x</a:t>
            </a:r>
            <a:endParaRPr lang="en-US" sz="13800" baseline="30000" dirty="0">
              <a:latin typeface="Helvetica Neue Thin"/>
              <a:cs typeface="Helvetica Neue Thi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8238" y="1068825"/>
            <a:ext cx="663046" cy="143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8800" baseline="30000" dirty="0">
                <a:latin typeface="Helvetica Neue Light"/>
                <a:cs typeface="Helvetica Neue Light"/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85202" y="1483487"/>
            <a:ext cx="1117565" cy="1649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13800" dirty="0" smtClean="0">
                <a:latin typeface="Helvetica Neue Thin"/>
                <a:cs typeface="Helvetica Neue Thin"/>
              </a:rPr>
              <a:t>x</a:t>
            </a:r>
            <a:endParaRPr lang="en-US" sz="13800" baseline="30000" dirty="0">
              <a:latin typeface="Helvetica Neue Thin"/>
              <a:cs typeface="Helvetica Neue Thin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421012" y="1489520"/>
            <a:ext cx="2425351" cy="1203075"/>
          </a:xfrm>
          <a:custGeom>
            <a:avLst/>
            <a:gdLst>
              <a:gd name="connsiteX0" fmla="*/ 2425351 w 2425351"/>
              <a:gd name="connsiteY0" fmla="*/ 9549 h 1203075"/>
              <a:gd name="connsiteX1" fmla="*/ 1136287 w 2425351"/>
              <a:gd name="connsiteY1" fmla="*/ 0 h 1203075"/>
              <a:gd name="connsiteX2" fmla="*/ 515626 w 2425351"/>
              <a:gd name="connsiteY2" fmla="*/ 1203075 h 1203075"/>
              <a:gd name="connsiteX3" fmla="*/ 229167 w 2425351"/>
              <a:gd name="connsiteY3" fmla="*/ 649278 h 1203075"/>
              <a:gd name="connsiteX4" fmla="*/ 0 w 2425351"/>
              <a:gd name="connsiteY4" fmla="*/ 649278 h 120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51" h="1203075">
                <a:moveTo>
                  <a:pt x="2425351" y="9549"/>
                </a:moveTo>
                <a:lnTo>
                  <a:pt x="1136287" y="0"/>
                </a:lnTo>
                <a:lnTo>
                  <a:pt x="515626" y="1203075"/>
                </a:lnTo>
                <a:lnTo>
                  <a:pt x="229167" y="649278"/>
                </a:lnTo>
                <a:lnTo>
                  <a:pt x="0" y="649278"/>
                </a:lnTo>
              </a:path>
            </a:pathLst>
          </a:cu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925853" y="1502583"/>
            <a:ext cx="2425351" cy="1203075"/>
          </a:xfrm>
          <a:custGeom>
            <a:avLst/>
            <a:gdLst>
              <a:gd name="connsiteX0" fmla="*/ 2425351 w 2425351"/>
              <a:gd name="connsiteY0" fmla="*/ 9549 h 1203075"/>
              <a:gd name="connsiteX1" fmla="*/ 1136287 w 2425351"/>
              <a:gd name="connsiteY1" fmla="*/ 0 h 1203075"/>
              <a:gd name="connsiteX2" fmla="*/ 515626 w 2425351"/>
              <a:gd name="connsiteY2" fmla="*/ 1203075 h 1203075"/>
              <a:gd name="connsiteX3" fmla="*/ 229167 w 2425351"/>
              <a:gd name="connsiteY3" fmla="*/ 649278 h 1203075"/>
              <a:gd name="connsiteX4" fmla="*/ 0 w 2425351"/>
              <a:gd name="connsiteY4" fmla="*/ 649278 h 120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51" h="1203075">
                <a:moveTo>
                  <a:pt x="2425351" y="9549"/>
                </a:moveTo>
                <a:lnTo>
                  <a:pt x="1136287" y="0"/>
                </a:lnTo>
                <a:lnTo>
                  <a:pt x="515626" y="1203075"/>
                </a:lnTo>
                <a:lnTo>
                  <a:pt x="229167" y="649278"/>
                </a:lnTo>
                <a:lnTo>
                  <a:pt x="0" y="649278"/>
                </a:lnTo>
              </a:path>
            </a:pathLst>
          </a:cu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343750" y="3866988"/>
            <a:ext cx="8519297" cy="12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2775" y="286445"/>
            <a:ext cx="8519297" cy="12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35372" y="1692807"/>
            <a:ext cx="1117565" cy="1649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13800" dirty="0">
                <a:latin typeface="Helvetica Neue Thin"/>
                <a:cs typeface="Helvetica Neue Thin"/>
              </a:rPr>
              <a:t>y</a:t>
            </a:r>
            <a:endParaRPr lang="en-US" sz="13800" baseline="30000" dirty="0">
              <a:latin typeface="Helvetica Neue Thin"/>
              <a:cs typeface="Helvetica Neue Thi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09663" y="1702723"/>
            <a:ext cx="1117565" cy="1649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13800" dirty="0" smtClean="0">
                <a:latin typeface="Helvetica Neue Thin"/>
                <a:cs typeface="Helvetica Neue Thin"/>
              </a:rPr>
              <a:t>x</a:t>
            </a:r>
            <a:endParaRPr lang="en-US" sz="13800" baseline="30000" dirty="0">
              <a:latin typeface="Helvetica Neue Thin"/>
              <a:cs typeface="Helvetica Neue Thin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626991" y="1423211"/>
            <a:ext cx="1117565" cy="309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13800" dirty="0" smtClean="0">
                <a:latin typeface="Helvetica Neue Thin"/>
                <a:cs typeface="Helvetica Neue Thin"/>
              </a:rPr>
              <a:t>↗︎</a:t>
            </a:r>
            <a:endParaRPr lang="en-US" sz="13800" baseline="30000" dirty="0">
              <a:latin typeface="Helvetica Neue Thin"/>
              <a:cs typeface="Helvetica Neue Thin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409625" y="1422843"/>
            <a:ext cx="1117565" cy="309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13800" dirty="0" smtClean="0">
                <a:latin typeface="Helvetica Neue Thin"/>
                <a:cs typeface="Helvetica Neue Thin"/>
              </a:rPr>
              <a:t>↗︎</a:t>
            </a:r>
            <a:endParaRPr lang="en-US" sz="13800" baseline="30000" dirty="0">
              <a:latin typeface="Helvetica Neue Thin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252373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mulator Screen Shot 06 Jun 2016 22.24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98" t="30511" r="13949" b="64411"/>
          <a:stretch/>
        </p:blipFill>
        <p:spPr>
          <a:xfrm>
            <a:off x="2689093" y="1785515"/>
            <a:ext cx="3035963" cy="303596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209778" y="3300776"/>
            <a:ext cx="1515277" cy="15179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209778" y="1782794"/>
            <a:ext cx="0" cy="3035961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>
            <a:off x="4207074" y="1782795"/>
            <a:ext cx="0" cy="3035961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21514" y="3175515"/>
            <a:ext cx="610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×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21514" y="1670070"/>
            <a:ext cx="610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÷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82623" y="1670070"/>
            <a:ext cx="610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−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82623" y="3172404"/>
            <a:ext cx="610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19" name="Right Triangle 18"/>
          <p:cNvSpPr/>
          <p:nvPr/>
        </p:nvSpPr>
        <p:spPr>
          <a:xfrm rot="5400000">
            <a:off x="2689093" y="1780758"/>
            <a:ext cx="1896029" cy="1896029"/>
          </a:xfrm>
          <a:prstGeom prst="rtTriangl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8900000">
            <a:off x="2539598" y="1966908"/>
            <a:ext cx="167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GMP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92971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30</Words>
  <Application>Microsoft Macintosh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VISAMED 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Neumann</dc:creator>
  <cp:lastModifiedBy>Joachim Neumann</cp:lastModifiedBy>
  <cp:revision>11</cp:revision>
  <dcterms:created xsi:type="dcterms:W3CDTF">2016-05-28T16:10:49Z</dcterms:created>
  <dcterms:modified xsi:type="dcterms:W3CDTF">2016-06-06T20:48:32Z</dcterms:modified>
</cp:coreProperties>
</file>