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BDE2-0170-124B-BE04-295401397446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97705" y="697023"/>
            <a:ext cx="1356294" cy="3093582"/>
            <a:chOff x="1097705" y="620639"/>
            <a:chExt cx="1356294" cy="3093582"/>
          </a:xfrm>
        </p:grpSpPr>
        <p:sp>
          <p:nvSpPr>
            <p:cNvPr id="4" name="TextBox 3"/>
            <p:cNvSpPr txBox="1"/>
            <p:nvPr/>
          </p:nvSpPr>
          <p:spPr>
            <a:xfrm>
              <a:off x="1231775" y="620639"/>
              <a:ext cx="1222224" cy="309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1</a:t>
              </a:r>
            </a:p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7705" y="773039"/>
              <a:ext cx="122222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 smtClean="0">
                  <a:latin typeface="Helvetica Neue Thin"/>
                  <a:cs typeface="Helvetica Neue Thin"/>
                </a:rPr>
                <a:t>−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4931" y="1567479"/>
            <a:ext cx="2578524" cy="2385545"/>
            <a:chOff x="2882913" y="984673"/>
            <a:chExt cx="2578524" cy="2385545"/>
          </a:xfrm>
        </p:grpSpPr>
        <p:sp>
          <p:nvSpPr>
            <p:cNvPr id="6" name="TextBox 5"/>
            <p:cNvSpPr txBox="1"/>
            <p:nvPr/>
          </p:nvSpPr>
          <p:spPr>
            <a:xfrm>
              <a:off x="4239213" y="1720621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−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1024" y="1491095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∕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2913" y="984673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+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6352" y="985406"/>
            <a:ext cx="1496833" cy="2174382"/>
            <a:chOff x="1030876" y="3475548"/>
            <a:chExt cx="1496833" cy="2174382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43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2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400602" y="958702"/>
            <a:ext cx="1496833" cy="2174382"/>
            <a:chOff x="1030876" y="3475548"/>
            <a:chExt cx="1496833" cy="2174382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3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3750" y="985406"/>
            <a:ext cx="1496833" cy="2174382"/>
            <a:chOff x="1030876" y="3475548"/>
            <a:chExt cx="1496833" cy="2174382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e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43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>
                  <a:latin typeface="Helvetica Neue Light"/>
                  <a:cs typeface="Helvetica Neue Light"/>
                </a:rPr>
                <a:t>x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38000" y="958702"/>
            <a:ext cx="1496833" cy="2174382"/>
            <a:chOff x="1030876" y="3475548"/>
            <a:chExt cx="1496833" cy="2174382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>
                  <a:latin typeface="Helvetica Neue Light"/>
                  <a:cs typeface="Helvetica Neue Light"/>
                </a:rPr>
                <a:t>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42170" y="1519371"/>
            <a:ext cx="955241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1500" kern="1400" dirty="0" smtClean="0">
                <a:latin typeface="Helvetica Neue Thin"/>
                <a:cs typeface="Helvetica Neue Thin"/>
              </a:rPr>
              <a:t>1</a:t>
            </a:r>
            <a:endParaRPr lang="en-US" sz="11500" kern="1400" baseline="30000" dirty="0">
              <a:latin typeface="Helvetica Neue Thin"/>
              <a:cs typeface="Helvetica Neue Thin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67484" y="899474"/>
            <a:ext cx="1554127" cy="2260314"/>
            <a:chOff x="973582" y="3389616"/>
            <a:chExt cx="1554127" cy="2260314"/>
          </a:xfrm>
        </p:grpSpPr>
        <p:sp>
          <p:nvSpPr>
            <p:cNvPr id="25" name="TextBox 24"/>
            <p:cNvSpPr txBox="1"/>
            <p:nvPr/>
          </p:nvSpPr>
          <p:spPr>
            <a:xfrm>
              <a:off x="973582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1500" dirty="0">
                  <a:latin typeface="Helvetica Neue Thin"/>
                  <a:cs typeface="Helvetica Neue Thin"/>
                </a:rPr>
                <a:t>0</a:t>
              </a:r>
              <a:endParaRPr lang="en-US" sz="115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663" y="3389616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x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2918" y="1068825"/>
            <a:ext cx="663046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aseline="30000" dirty="0" smtClean="0">
                <a:latin typeface="Helvetica Neue Light"/>
                <a:cs typeface="Helvetica Neue Light"/>
              </a:rPr>
              <a:t>2</a:t>
            </a:r>
            <a:endParaRPr lang="en-US" sz="8800" baseline="30000" dirty="0">
              <a:latin typeface="Helvetica Neue Light"/>
              <a:cs typeface="Helvetica Neue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09882" y="148348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8238" y="1068825"/>
            <a:ext cx="663046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aseline="30000" dirty="0">
                <a:latin typeface="Helvetica Neue Light"/>
                <a:cs typeface="Helvetica Neue Ligh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5202" y="148348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21012" y="1489520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25853" y="1502583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43750" y="386698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5372" y="169280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>
                <a:latin typeface="Helvetica Neue Thin"/>
                <a:cs typeface="Helvetica Neue Thin"/>
              </a:rPr>
              <a:t>y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663" y="1702723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6991" y="1423211"/>
            <a:ext cx="1117565" cy="309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409625" y="1422843"/>
            <a:ext cx="1117565" cy="309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52373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25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VISAMED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9</cp:revision>
  <dcterms:created xsi:type="dcterms:W3CDTF">2016-05-28T16:10:49Z</dcterms:created>
  <dcterms:modified xsi:type="dcterms:W3CDTF">2016-05-30T13:47:42Z</dcterms:modified>
</cp:coreProperties>
</file>