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68" r:id="rId4"/>
    <p:sldId id="288" r:id="rId5"/>
    <p:sldId id="293" r:id="rId6"/>
    <p:sldId id="289" r:id="rId7"/>
    <p:sldId id="294" r:id="rId8"/>
    <p:sldId id="291" r:id="rId9"/>
    <p:sldId id="292" r:id="rId10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E44105-ED29-4AEF-8B87-64E1F366D6DF}" type="datetimeFigureOut">
              <a:rPr lang="es-AR" smtClean="0"/>
              <a:t>26/4/2024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Clase repaso e integración parcial 1 -</a:t>
            </a:r>
            <a:endParaRPr lang="es-AR" dirty="0"/>
          </a:p>
          <a:p>
            <a:r>
              <a:rPr lang="es-AR" dirty="0" smtClean="0"/>
              <a:t>Prof.: Federico </a:t>
            </a:r>
            <a:r>
              <a:rPr lang="es-AR" dirty="0" err="1" smtClean="0"/>
              <a:t>Walas</a:t>
            </a:r>
            <a:r>
              <a:rPr lang="es-AR" dirty="0" smtClean="0"/>
              <a:t> mateo, 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Economía y </a:t>
            </a:r>
            <a:r>
              <a:rPr lang="es-AR" dirty="0" err="1" smtClean="0"/>
              <a:t>Emprendedorismo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dirty="0" smtClean="0"/>
              <a:t>Ingeniería en Computación - UNLP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066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u="sng" dirty="0" smtClean="0"/>
              <a:t>Características 1er Parcial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3 preguntas. </a:t>
            </a:r>
            <a:r>
              <a:rPr lang="es-AR" dirty="0" smtClean="0">
                <a:solidFill>
                  <a:srgbClr val="330066"/>
                </a:solidFill>
              </a:rPr>
              <a:t> 2hs. Pueden tener apuntes, y celular a disposición para buscar información.</a:t>
            </a:r>
            <a:endParaRPr lang="es-AR" dirty="0" smtClean="0">
              <a:solidFill>
                <a:srgbClr val="330066"/>
              </a:solidFill>
            </a:endParaRPr>
          </a:p>
          <a:p>
            <a:pPr eaLnBrk="1" hangingPunct="1"/>
            <a:endParaRPr lang="es-AR" dirty="0" smtClean="0">
              <a:solidFill>
                <a:srgbClr val="330066"/>
              </a:solidFill>
            </a:endParaRPr>
          </a:p>
          <a:p>
            <a:pPr eaLnBrk="1" hangingPunct="1"/>
            <a:endParaRPr lang="es-ES" dirty="0" smtClean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es-AR" dirty="0" smtClean="0"/>
              <a:t>Temas a considerar</a:t>
            </a:r>
            <a:endParaRPr lang="es-E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51837" cy="48958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s-E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Temas alcanzados por el TP1, (economía del conocimiento, EBT, Teoría de </a:t>
            </a:r>
            <a:r>
              <a:rPr lang="es-ES" sz="2400" dirty="0" err="1" smtClean="0">
                <a:solidFill>
                  <a:schemeClr val="tx2"/>
                </a:solidFill>
              </a:rPr>
              <a:t>Schumpeter</a:t>
            </a:r>
            <a:r>
              <a:rPr lang="es-ES" sz="2400" dirty="0" smtClean="0">
                <a:solidFill>
                  <a:schemeClr val="tx2"/>
                </a:solidFill>
              </a:rPr>
              <a:t>, Productividad, características del sector de SSI Argentino y modelos de desarrollo de las 3 I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TP2 (Competencias emprendedoras y empresas BT)</a:t>
            </a:r>
            <a:endParaRPr lang="es-E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Plan de Negocio, Método Lean Start Up y </a:t>
            </a:r>
            <a:r>
              <a:rPr lang="es-ES" sz="2400" dirty="0" err="1" smtClean="0">
                <a:solidFill>
                  <a:schemeClr val="tx2"/>
                </a:solidFill>
              </a:rPr>
              <a:t>Canvas</a:t>
            </a:r>
            <a:endParaRPr lang="es-E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La Red de Todo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err="1" smtClean="0">
                <a:solidFill>
                  <a:schemeClr val="tx2"/>
                </a:solidFill>
              </a:rPr>
              <a:t>Tecnomanger</a:t>
            </a:r>
            <a:endParaRPr lang="es-ES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s-MX" sz="2400" dirty="0" smtClean="0">
                <a:solidFill>
                  <a:schemeClr val="tx2"/>
                </a:solidFill>
              </a:rPr>
              <a:t>Hacia el desarrollo de oferta de herramientas para el modelo de industria 4.0 en argentina, análisis de los ecosistemas de innovación y la creación de startups tecnológicas</a:t>
            </a:r>
            <a:endParaRPr lang="es-E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Schumpeter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Innovación /emprendedor</a:t>
            </a:r>
          </a:p>
          <a:p>
            <a:r>
              <a:rPr lang="es-AR" dirty="0" smtClean="0"/>
              <a:t>Monopolios transitorios</a:t>
            </a:r>
          </a:p>
          <a:p>
            <a:r>
              <a:rPr lang="es-AR" dirty="0" smtClean="0"/>
              <a:t>Valor de la innovación para la competitividad</a:t>
            </a:r>
          </a:p>
          <a:p>
            <a:r>
              <a:rPr lang="es-AR" dirty="0" smtClean="0"/>
              <a:t>Metodología Lean </a:t>
            </a:r>
            <a:r>
              <a:rPr lang="es-AR" dirty="0" err="1" smtClean="0"/>
              <a:t>Start</a:t>
            </a:r>
            <a:r>
              <a:rPr lang="es-AR" dirty="0" smtClean="0"/>
              <a:t> up + destrucción creativa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6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Empresas de Base Tecnológica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Que son?</a:t>
            </a:r>
          </a:p>
          <a:p>
            <a:r>
              <a:rPr lang="es-AR" dirty="0" smtClean="0"/>
              <a:t>Que significan para la Economía del Conocimiento?</a:t>
            </a:r>
          </a:p>
          <a:p>
            <a:r>
              <a:rPr lang="es-AR" dirty="0" smtClean="0"/>
              <a:t>Ciclo de Vida</a:t>
            </a:r>
          </a:p>
          <a:p>
            <a:r>
              <a:rPr lang="es-AR" dirty="0" smtClean="0"/>
              <a:t>Emprendedor Tecnológico</a:t>
            </a:r>
          </a:p>
          <a:p>
            <a:r>
              <a:rPr lang="es-AR" dirty="0" smtClean="0"/>
              <a:t>Oportunidades? Debilidades</a:t>
            </a:r>
            <a:r>
              <a:rPr lang="es-AR" dirty="0" smtClean="0"/>
              <a:t>?</a:t>
            </a:r>
          </a:p>
          <a:p>
            <a:r>
              <a:rPr lang="es-AR" dirty="0" smtClean="0"/>
              <a:t>Diferencia con las empresas tradicionales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34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Empresas de Base Tecnológica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Ejemplos de  Next47</a:t>
            </a:r>
          </a:p>
          <a:p>
            <a:r>
              <a:rPr lang="es-AR" dirty="0" smtClean="0"/>
              <a:t>Disrupción NOT CO</a:t>
            </a:r>
          </a:p>
          <a:p>
            <a:r>
              <a:rPr lang="es-AR" dirty="0" smtClean="0"/>
              <a:t>Auth0, TESLA, </a:t>
            </a:r>
            <a:r>
              <a:rPr lang="es-AR" dirty="0" err="1" smtClean="0"/>
              <a:t>Space</a:t>
            </a:r>
            <a:r>
              <a:rPr lang="es-AR" dirty="0" smtClean="0"/>
              <a:t> X, </a:t>
            </a:r>
            <a:r>
              <a:rPr lang="es-AR" dirty="0" err="1" smtClean="0"/>
              <a:t>beyond</a:t>
            </a:r>
            <a:r>
              <a:rPr lang="es-AR" dirty="0" smtClean="0"/>
              <a:t> </a:t>
            </a:r>
            <a:r>
              <a:rPr lang="es-AR" dirty="0" err="1" smtClean="0"/>
              <a:t>meat</a:t>
            </a:r>
            <a:r>
              <a:rPr lang="es-AR" dirty="0" smtClean="0"/>
              <a:t> (ventana de oportunidad), </a:t>
            </a:r>
            <a:r>
              <a:rPr lang="es-AR" dirty="0" err="1" smtClean="0"/>
              <a:t>Canvass</a:t>
            </a:r>
            <a:r>
              <a:rPr lang="es-AR" dirty="0" smtClean="0"/>
              <a:t> </a:t>
            </a:r>
            <a:r>
              <a:rPr lang="es-AR" dirty="0" smtClean="0"/>
              <a:t>Analytics, </a:t>
            </a:r>
            <a:r>
              <a:rPr lang="es-AR" dirty="0" err="1" smtClean="0"/>
              <a:t>Bitgenia</a:t>
            </a:r>
            <a:endParaRPr lang="es-AR" dirty="0" smtClean="0"/>
          </a:p>
          <a:p>
            <a:r>
              <a:rPr lang="es-AR" dirty="0" smtClean="0"/>
              <a:t>Oportunidades en la Innovación Abierta (</a:t>
            </a:r>
            <a:r>
              <a:rPr lang="es-AR" dirty="0" err="1" smtClean="0"/>
              <a:t>Arduino</a:t>
            </a:r>
            <a:r>
              <a:rPr lang="es-AR" dirty="0" smtClean="0"/>
              <a:t>, ODOO, </a:t>
            </a:r>
            <a:r>
              <a:rPr lang="es-AR" dirty="0" err="1" smtClean="0"/>
              <a:t>Oscommerce</a:t>
            </a:r>
            <a:r>
              <a:rPr lang="es-AR" dirty="0" smtClean="0"/>
              <a:t>, </a:t>
            </a:r>
            <a:r>
              <a:rPr lang="es-AR" dirty="0" err="1" smtClean="0"/>
              <a:t>Magento</a:t>
            </a:r>
            <a:r>
              <a:rPr lang="es-AR" dirty="0" smtClean="0"/>
              <a:t>, </a:t>
            </a:r>
            <a:r>
              <a:rPr lang="es-AR" dirty="0" err="1" smtClean="0"/>
              <a:t>PySCADA</a:t>
            </a:r>
            <a:r>
              <a:rPr lang="es-AR" dirty="0" smtClean="0"/>
              <a:t>, </a:t>
            </a:r>
            <a:r>
              <a:rPr lang="es-AR" dirty="0" err="1" smtClean="0"/>
              <a:t>NodeJs</a:t>
            </a:r>
            <a:r>
              <a:rPr lang="es-AR" dirty="0" smtClean="0"/>
              <a:t>)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8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Ecosistema de Innovación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Que entienden por ecosistema de innovación?</a:t>
            </a:r>
          </a:p>
          <a:p>
            <a:endParaRPr lang="es-AR" dirty="0"/>
          </a:p>
          <a:p>
            <a:r>
              <a:rPr lang="es-AR" dirty="0" smtClean="0"/>
              <a:t>Existe un ecosistema de Innovación en </a:t>
            </a:r>
            <a:r>
              <a:rPr lang="es-AR" smtClean="0"/>
              <a:t>La Plata?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386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886700" cy="1325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Reflexiones….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539750" y="1844675"/>
            <a:ext cx="7620000" cy="48529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Tomemos el caso IBM / Apple</a:t>
            </a:r>
          </a:p>
          <a:p>
            <a:pPr marL="457200" indent="-457200" eaLnBrk="1" fontAlgn="auto" hangingPunct="1">
              <a:buFont typeface="Calibri" panose="020F0502020204030204" pitchFamily="34" charset="0"/>
              <a:buAutoNum type="arabicPeriod"/>
              <a:defRPr/>
            </a:pP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IBM. Esta corporación sabia que la PC se podía producir y comercializar, pero no quiso cambiar el modelo de negocios. </a:t>
            </a:r>
          </a:p>
          <a:p>
            <a:pPr eaLnBrk="1" fontAlgn="auto" hangingPunct="1">
              <a:defRPr/>
            </a:pP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Que daño le ocasiono a IBM no introducir un nuevo   	producto que implicaba un nuevo modelo de 	negocios?</a:t>
            </a:r>
          </a:p>
          <a:p>
            <a:pPr eaLnBrk="1" fontAlgn="auto" hangingPunct="1">
              <a:defRPr/>
            </a:pPr>
            <a:r>
              <a:rPr lang="es-AR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Como terminó la historia?</a:t>
            </a:r>
          </a:p>
          <a:p>
            <a:pPr eaLnBrk="1" fontAlgn="auto" hangingPunct="1">
              <a:defRPr/>
            </a:pPr>
            <a:r>
              <a:rPr lang="es-AR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grandes automotrices no repiten la historia viendo    	lo que sucede con TESLA?</a:t>
            </a:r>
          </a:p>
        </p:txBody>
      </p:sp>
    </p:spTree>
    <p:extLst>
      <p:ext uri="{BB962C8B-B14F-4D97-AF65-F5344CB8AC3E}">
        <p14:creationId xmlns:p14="http://schemas.microsoft.com/office/powerpoint/2010/main" val="15175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395536" y="-387424"/>
            <a:ext cx="7886700" cy="1325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 Reflexiones….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539750" y="1844675"/>
            <a:ext cx="7620000" cy="48529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Sigamos con Apple</a:t>
            </a:r>
          </a:p>
          <a:p>
            <a:pPr marL="457200" indent="-457200" eaLnBrk="1" fontAlgn="auto" hangingPunct="1">
              <a:buFont typeface="Calibri" panose="020F0502020204030204" pitchFamily="34" charset="0"/>
              <a:buAutoNum type="arabicPeriod"/>
              <a:defRPr/>
            </a:pP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 hubiera pasado si Steve </a:t>
            </a:r>
            <a:r>
              <a:rPr lang="es-AR" altLang="es-A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Wozniak</a:t>
            </a: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AR" altLang="es-A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Woz</a:t>
            </a: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hubiera intercambiado su modelo de procesador con otros </a:t>
            </a:r>
            <a:r>
              <a:rPr lang="es-AR" altLang="es-A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hobbistas</a:t>
            </a: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(Hackers..) en vez de “comprar” la idea de Jobs para hacerlo USD?</a:t>
            </a:r>
          </a:p>
          <a:p>
            <a:pPr marL="457200" indent="-457200" eaLnBrk="1" fontAlgn="auto" hangingPunct="1">
              <a:buFont typeface="Calibri" panose="020F0502020204030204" pitchFamily="34" charset="0"/>
              <a:buAutoNum type="arabicPeriod"/>
              <a:defRPr/>
            </a:pPr>
            <a:endParaRPr lang="es-AR" alt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Calibri" panose="020F0502020204030204" pitchFamily="34" charset="0"/>
              <a:buAutoNum type="arabicPeriod"/>
              <a:defRPr/>
            </a:pPr>
            <a:r>
              <a:rPr lang="es-AR" alt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existe un único modelo de negocios, se necesita ser innovador (emprendedor?) y ser audaces para llevarlo adelante en cualquier empresa o proyecto.</a:t>
            </a:r>
          </a:p>
        </p:txBody>
      </p:sp>
    </p:spTree>
    <p:extLst>
      <p:ext uri="{BB962C8B-B14F-4D97-AF65-F5344CB8AC3E}">
        <p14:creationId xmlns:p14="http://schemas.microsoft.com/office/powerpoint/2010/main" val="1412009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746</TotalTime>
  <Words>337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Civil</vt:lpstr>
      <vt:lpstr>Economía y Emprendedorismo Ingeniería en Computación - UNLP</vt:lpstr>
      <vt:lpstr>Características 1er Parcial</vt:lpstr>
      <vt:lpstr>Temas a considerar</vt:lpstr>
      <vt:lpstr>Schumpeter</vt:lpstr>
      <vt:lpstr>Empresas de Base Tecnológica</vt:lpstr>
      <vt:lpstr>Empresas de Base Tecnológica</vt:lpstr>
      <vt:lpstr>Ecosistema de Innovación</vt:lpstr>
      <vt:lpstr>Reflexiones….</vt:lpstr>
      <vt:lpstr>Mas Reflexiones….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PyMEs de Software y su dinamica</dc:title>
  <dc:creator>Inspiron</dc:creator>
  <cp:lastModifiedBy>Fede Walas</cp:lastModifiedBy>
  <cp:revision>54</cp:revision>
  <cp:lastPrinted>2013-03-24T23:07:09Z</cp:lastPrinted>
  <dcterms:created xsi:type="dcterms:W3CDTF">2012-11-22T04:01:49Z</dcterms:created>
  <dcterms:modified xsi:type="dcterms:W3CDTF">2024-04-26T19:31:13Z</dcterms:modified>
</cp:coreProperties>
</file>