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sldIdLst>
    <p:sldId id="256" r:id="rId2"/>
    <p:sldId id="274" r:id="rId3"/>
    <p:sldId id="276" r:id="rId4"/>
    <p:sldId id="272" r:id="rId5"/>
    <p:sldId id="273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5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D666E-A430-49F2-81DB-08310E160E21}" type="datetimeFigureOut">
              <a:rPr lang="es-ES" smtClean="0"/>
              <a:t>08/04/2020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3D388-B6DD-4E38-BA4D-8D3401C5E6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48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22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95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751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09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69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42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027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8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22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60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42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5654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05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29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2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3D388-B6DD-4E38-BA4D-8D3401C5E67D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04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5142C85-12BC-4F6D-87CB-9722EFFC0C9C}" type="datetimeFigureOut">
              <a:rPr lang="es-ES" smtClean="0"/>
              <a:pPr/>
              <a:t>08/04/2020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A64DF6-464D-4A18-AE7B-B2C8D593256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3688" y="3284984"/>
            <a:ext cx="6192688" cy="2304256"/>
          </a:xfrm>
        </p:spPr>
        <p:txBody>
          <a:bodyPr>
            <a:normAutofit/>
          </a:bodyPr>
          <a:lstStyle/>
          <a:p>
            <a:r>
              <a:rPr lang="es-AR" sz="2000" dirty="0" err="1"/>
              <a:t>Economia</a:t>
            </a:r>
            <a:r>
              <a:rPr lang="es-AR" sz="2000" dirty="0"/>
              <a:t> y </a:t>
            </a:r>
            <a:r>
              <a:rPr lang="es-AR" sz="2000" dirty="0" err="1"/>
              <a:t>emprendedorismo</a:t>
            </a:r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Federico Walas mateo</a:t>
            </a:r>
          </a:p>
          <a:p>
            <a:endParaRPr lang="es-AR" sz="20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/>
              <a:t>Competencias </a:t>
            </a:r>
            <a:r>
              <a:rPr lang="es-AR" sz="4400" dirty="0" smtClean="0"/>
              <a:t>Emprendedoras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80239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55576" y="112474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INICIATIVA</a:t>
            </a:r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07604" y="2708920"/>
            <a:ext cx="7496744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“Actuar anticipándose a los acontecimientos y mejorar lo que hay, asumiendo riesgos para alcanzar objetivos, mejorando su propia capacidad de aportación de valor a la organización, y generando ideas viables de manera creativa en relación con clientes y procesos internos”.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47664" y="148478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ORIENTACIÓN AL CLIENTE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63688" y="2708920"/>
            <a:ext cx="6192688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“Detectar y satisfacer las necesidades actuales y futuras de los socios o clientes internos y externos y externos aportándoles valor de forma estable”.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55576" y="1268760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GESTIÓN DEL CAMBIO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35596" y="2780928"/>
            <a:ext cx="6840760" cy="303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“Estar en contacto e intercambio permanente con el mercado y el entorno de referencia, desarrollando relaciones en beneficio de la compañía, así como integrarse en nuevas situaciones o formas de hacer, manteniendo siempre una actitud de mejora continua”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47664" y="112474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TRABAJO EN EQUIPO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2101" y="2780928"/>
            <a:ext cx="684076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“Cooperar con otras personas y unidades de la organización, así como posibles socios, aportando e influyendo, así como compartiendo información, para alcanzar objetivos comunes”.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619672" y="1412776"/>
            <a:ext cx="73448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DESARROLLO DE PERSONAS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535825"/>
            <a:ext cx="6840760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Calibri" pitchFamily="34" charset="0"/>
                <a:cs typeface="Calibri" pitchFamily="34" charset="0"/>
              </a:rPr>
              <a:t>“Transmitir su conocimiento y experiencia a otros en su entorno, y ofrecerles oportunidades de mejora y desarrollo según sus necesidades y las de la organización”.</a:t>
            </a:r>
            <a:endParaRPr lang="es-ES" sz="2800" dirty="0">
              <a:solidFill>
                <a:srgbClr val="5B463B"/>
              </a:solidFill>
              <a:latin typeface="Calibri" pitchFamily="34" charset="0"/>
              <a:ea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088149" y="548680"/>
            <a:ext cx="734481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INTELIGENCIA EMOCIONAL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599297"/>
            <a:ext cx="6840760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“Capacidad humana de sentir, entender, controlar y modificar estados emocionales en uno mismo y en los demás.” </a:t>
            </a:r>
            <a:r>
              <a:rPr lang="es-ES" sz="2800" dirty="0" err="1" smtClean="0">
                <a:solidFill>
                  <a:srgbClr val="5B463B"/>
                </a:solidFill>
                <a:effectLst/>
                <a:latin typeface="+mj-lt"/>
              </a:rPr>
              <a:t>Empatia</a:t>
            </a: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, capacidad de negociación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402715" y="987441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PLANIFICACIÓN Y ORGANIZACIÓN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19672" y="2794746"/>
            <a:ext cx="6840760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“Prevenir, anticipadamente, lo que debe hacerse, de forma a conciliar los recursos disponibles con los objetivos y oportunidades de que se disponga.”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477671" y="980728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MOTIVACIÓN Y AUTOMOTIVACIÓN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5696" y="2731274"/>
            <a:ext cx="684076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“Ejercer un nivel persistente y alto de esfuerzo hacia las metas organizacionales, condicionada por la habilidad del esfuerzo de satisfacer una necesidad individual y/o grupal. “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47664" y="148478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LIDERAZGO</a:t>
            </a:r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547664" y="2780928"/>
            <a:ext cx="6840760" cy="303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“Influir en otros y apoyarlos para que trabajen con entusiasmo en el logro de objetivos comunes. Se entiende como la capacidad de tomar la iniciativa, gestionar, convocar, promover, incentivar, motivar y evaluar a un grupo o equipo.”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555576" y="148478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COMUNICACIÓN</a:t>
            </a:r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99592" y="2780928"/>
            <a:ext cx="6912768" cy="353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“Hacer uso de un conjunto de técnicas y actividades encaminadas a facilitar y agilizar el flujo de mensajes que se dan entre los miembros de la organización; o bien, influir en las opiniones, aptitudes y conductas de con el fin de que se cumplan mejor y más rápidamente los objetivos.”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76671"/>
            <a:ext cx="8856984" cy="53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619672" y="1484784"/>
            <a:ext cx="72728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HABILIDAD  COMERCIAL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19672" y="2743313"/>
            <a:ext cx="6912768" cy="154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“Adecuar el </a:t>
            </a:r>
            <a:r>
              <a:rPr lang="es-ES" sz="2800" dirty="0" err="1" smtClean="0">
                <a:solidFill>
                  <a:srgbClr val="5B463B"/>
                </a:solidFill>
                <a:effectLst/>
                <a:latin typeface="+mj-lt"/>
              </a:rPr>
              <a:t>argumentario</a:t>
            </a: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 de ventas del proyecto, producto o servicio al target del cliente a quien se enfoca su venta.”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37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Actividad Propuesta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En equipos trabajar sobre el caso GEOCOM </a:t>
            </a:r>
            <a:r>
              <a:rPr lang="es-AR" smtClean="0"/>
              <a:t>y resolver </a:t>
            </a:r>
            <a:r>
              <a:rPr lang="es-AR" dirty="0" smtClean="0"/>
              <a:t>el </a:t>
            </a:r>
            <a:r>
              <a:rPr lang="es-AR" smtClean="0"/>
              <a:t>TP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718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064" y="405412"/>
            <a:ext cx="8368608" cy="758952"/>
          </a:xfrm>
        </p:spPr>
        <p:txBody>
          <a:bodyPr>
            <a:normAutofit fontScale="90000"/>
          </a:bodyPr>
          <a:lstStyle/>
          <a:p>
            <a:pPr algn="just"/>
            <a:r>
              <a:rPr lang="es-AR" dirty="0" smtClean="0"/>
              <a:t>Capacidades</a:t>
            </a:r>
            <a:r>
              <a:rPr lang="es-AR" dirty="0"/>
              <a:t> </a:t>
            </a:r>
            <a:r>
              <a:rPr lang="es-AR" dirty="0" smtClean="0"/>
              <a:t>necesarias </a:t>
            </a:r>
            <a:r>
              <a:rPr lang="es-AR" dirty="0"/>
              <a:t>para el profesional</a:t>
            </a:r>
            <a:br>
              <a:rPr lang="es-AR" dirty="0"/>
            </a:br>
            <a:r>
              <a:rPr lang="es-AR" dirty="0"/>
              <a:t>de la era digital</a:t>
            </a:r>
            <a:r>
              <a:rPr lang="es-AR" dirty="0" smtClean="0"/>
              <a:t>(Ferras 2020)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31764"/>
            <a:ext cx="6984776" cy="46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2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 de Competencia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93304"/>
            <a:ext cx="8503920" cy="4572000"/>
          </a:xfrm>
        </p:spPr>
        <p:txBody>
          <a:bodyPr/>
          <a:lstStyle/>
          <a:p>
            <a:r>
              <a:rPr lang="es-AR" dirty="0" smtClean="0"/>
              <a:t>Competencias son el conjunto de cualidades, capacidades y actitudes para resolver una determinada cuestión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043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Porque las competencias?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Emprender es un proceso que requiere atravesar distintas instancias y resolver cuestiones que tienen que ver con las relaciones humanas, la puesta en el mercado del producto, asociatividad, riesgo, aprendizaje </a:t>
            </a:r>
            <a:r>
              <a:rPr lang="es-AR" smtClean="0"/>
              <a:t>de errores, incertidumbre</a:t>
            </a:r>
            <a:r>
              <a:rPr lang="es-AR" dirty="0" smtClean="0"/>
              <a:t>, entre otras.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850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47664" y="1556792"/>
            <a:ext cx="5904656" cy="1008112"/>
          </a:xfrm>
        </p:spPr>
        <p:txBody>
          <a:bodyPr>
            <a:normAutofit/>
          </a:bodyPr>
          <a:lstStyle/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RESPONSABILIDAD</a:t>
            </a:r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67744" y="2708920"/>
            <a:ext cx="59046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“Manifestar una voluntad decidida ante nuevas situaciones y proyectos, tomar conciencia de las consecuencias y actuar en consonancia.”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endParaRPr lang="es-ES" sz="2800" dirty="0">
              <a:solidFill>
                <a:srgbClr val="5B463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99592" y="1484784"/>
            <a:ext cx="3808512" cy="1008112"/>
          </a:xfrm>
        </p:spPr>
        <p:txBody>
          <a:bodyPr>
            <a:normAutofit/>
          </a:bodyPr>
          <a:lstStyle/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CONFIANZA</a:t>
            </a:r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547664" y="2708920"/>
            <a:ext cx="6624736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“Aportar garantías que permitan generar un clima de respeto, comunicación abierta y tolerancia hacia errores, y faciliten el cumplimiento de lo acordado”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259632" y="692696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</a:rPr>
              <a:t>ORIENTACIÓN A RESULTADOS</a:t>
            </a:r>
            <a:endParaRPr lang="es-ES" sz="3600" b="1" dirty="0">
              <a:solidFill>
                <a:srgbClr val="5B463B"/>
              </a:solidFill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63688" y="2659266"/>
            <a:ext cx="640871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s-ES" sz="2800" dirty="0" smtClean="0">
                <a:solidFill>
                  <a:srgbClr val="5B463B"/>
                </a:solidFill>
                <a:effectLst/>
              </a:rPr>
              <a:t>“Hacer rentable para la organización el propio trabajo; implica fijar prioridades, asumir retos y gestionar recursos para alcanzar y superar los objetivos establecidos”.</a:t>
            </a:r>
            <a:endParaRPr lang="es-ES" sz="2800" dirty="0">
              <a:solidFill>
                <a:srgbClr val="5B463B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Subtítulo"/>
          <p:cNvSpPr txBox="1">
            <a:spLocks/>
          </p:cNvSpPr>
          <p:nvPr/>
        </p:nvSpPr>
        <p:spPr>
          <a:xfrm>
            <a:off x="1619672" y="1484784"/>
            <a:ext cx="64008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>
                <a:solidFill>
                  <a:srgbClr val="5B463B"/>
                </a:solidFill>
                <a:effectLst/>
                <a:latin typeface="+mj-lt"/>
              </a:rPr>
              <a:t>GENERADOR DE VALOR</a:t>
            </a:r>
            <a:endParaRPr lang="es-ES" sz="3600" b="1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  <a:p>
            <a:pPr algn="l"/>
            <a:endParaRPr lang="es-ES" sz="3600" b="1" dirty="0">
              <a:solidFill>
                <a:srgbClr val="5B463B"/>
              </a:solidFill>
              <a:latin typeface="+mj-lt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830066" y="2924944"/>
            <a:ext cx="6408712" cy="2540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2800" dirty="0" smtClean="0">
                <a:solidFill>
                  <a:srgbClr val="5B463B"/>
                </a:solidFill>
                <a:effectLst/>
                <a:latin typeface="+mj-lt"/>
              </a:rPr>
              <a:t>“Considerar, en el conjunto de decisiones encaminadas a la generación de valor, dos criterios interrelacionados: el criterio inmediato de coste/ beneficio, y el criterio expectativa de retorno de inversión”</a:t>
            </a:r>
            <a:endParaRPr lang="es-ES" sz="2800" dirty="0">
              <a:solidFill>
                <a:srgbClr val="5B463B"/>
              </a:solidFill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9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222</TotalTime>
  <Words>626</Words>
  <Application>Microsoft Office PowerPoint</Application>
  <PresentationFormat>Presentación en pantalla (4:3)</PresentationFormat>
  <Paragraphs>58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</vt:lpstr>
      <vt:lpstr>Times New Roman</vt:lpstr>
      <vt:lpstr>Wingdings</vt:lpstr>
      <vt:lpstr>Wingdings 2</vt:lpstr>
      <vt:lpstr>Civil</vt:lpstr>
      <vt:lpstr>Competencias Emprendedoras</vt:lpstr>
      <vt:lpstr>Presentación de PowerPoint</vt:lpstr>
      <vt:lpstr>Capacidades necesarias para el profesional de la era digital(Ferras 2020)</vt:lpstr>
      <vt:lpstr>Concepto de Competencia</vt:lpstr>
      <vt:lpstr>Porque las competencias?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Propuesta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Walas</cp:lastModifiedBy>
  <cp:revision>21</cp:revision>
  <dcterms:created xsi:type="dcterms:W3CDTF">2012-04-24T11:00:10Z</dcterms:created>
  <dcterms:modified xsi:type="dcterms:W3CDTF">2020-04-08T22:04:11Z</dcterms:modified>
</cp:coreProperties>
</file>