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6A54B-3C50-7A42-458F-4A30BF18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09705D-31CF-A410-D222-6B86B60F0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478CA-7274-D7E0-2F46-B2F19BD1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4CEA91-B754-FF82-EC99-DC800F69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47850-3AC3-5841-C2DB-5F5CEE47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590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00540-500E-F5C3-FBA5-24CDFB33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1630F3-A0A5-4496-8A7D-97BC34A3D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7F1BA5-7D44-5774-AE9B-CA983C2C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4332A-26B5-E963-A849-1D08C02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BB5A4-B92D-B633-4E79-38B3A046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316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ABBDE8-9BD0-EECE-8C26-95458360D7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EF02CF-A70B-194D-025B-786A0CBA9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99F555-60BC-0ECF-A120-7C97EA05C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9FB74E-63D1-C75B-18A5-AAC9B92D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73E3F-6048-0241-9B05-155FC395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82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FCAFD-C1FE-AAA6-9288-A52042E0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6476A9-D936-E511-6C2A-C05F47410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E8FA4-BA4D-DAE1-535A-1108133F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B96E96-E5FA-2FB0-59A8-C5278B62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406FBA-A000-DBE7-A16D-3A30008A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854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4C100-5BFA-2033-1C37-C355FDA3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765195-E2A5-2D00-D35D-CDE085A4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4BEF91-CD6B-4FBD-D572-932B464A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72BC1-9CEF-E0C8-3CEB-90E8DB4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CE375B-C648-2CB1-A47F-547FF793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299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638A8-2F8B-0ED5-DCC2-D2758031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63C09-D450-C2BA-5C58-0D1E79BE5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2E140B-56AC-344D-8C3A-7698260DC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B4ED65-9EDE-DF3A-3C35-D72241A6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8E25C6-AC5B-F4A2-414A-319C2391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68D3B3-2E0E-77A5-842D-C51CFB474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839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67812-E327-F4DB-CD9F-DBB595DE7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3E9BC9-1AE8-54A9-527F-512AE674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B835A5-C8DE-DA4E-BA31-D0F1C6D7F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27C116-E05F-0CD3-B671-7DE84A201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BA7973-0569-E7A6-51CA-E0B7ABAD14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B065558-D843-19AB-3F74-1EA69975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4844C8-9874-87D5-C6B5-E6B7A6F7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9144C4-3A5A-8983-D684-32750054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967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E485E-351B-FD16-3A26-CB735878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111374-FE20-B594-5014-8C5958FD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396571-9C3F-19D0-49BF-42AB9009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541390-CD5E-36E8-87DD-02ECD85B3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20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FFEDC4-90C6-69C7-8FE1-CFDB76B8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1AA0FD-BE4F-565F-8ECA-8E3200D6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CBCBDC-35C6-E948-E7B6-B3D5CF7F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270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8AE5D-B96B-79B1-E64A-E3EE41FE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71CD9B-74BA-469F-6242-9490AE437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2847660-D86A-6BA2-8F3B-394D9C102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EB3451-052D-7725-C057-76E78DCE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455D8C-9B2B-476F-4999-963EE88D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51A120-F131-F2FD-A6AC-F27EC6CC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6792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CA9B3-0403-365E-DD99-550586DF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F28158-ED37-9A31-AC3B-B9F3ADB8D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0DAF80-68D2-F4BA-80A3-FD0003D21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5C0202-8C62-D12F-1F2E-E1B827AF8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228879-D9E9-D371-C6EB-5925B5E0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18B519-272B-9394-625A-929E049E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69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E0C01C3-3851-A915-3E9D-3FB581E9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A7ED7F-0150-DB3F-7A9A-D88E5E7F3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011EBC-C43E-0271-2506-5916282DC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F2A2F4-867A-4B6C-9422-3AF984E74C4E}" type="datetimeFigureOut">
              <a:rPr lang="es-AR" smtClean="0"/>
              <a:t>5/8/2024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9DA635-EB3B-9A52-DA12-DE41FECC5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F9413-9C8D-50F7-3A41-C7205AA3E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533D9-7823-4674-B44D-70993D82DB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59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Sistemas de Tiempo Real: Simulación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s-A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La simulación es una técnica para imitar el funcionamiento de un sistema o proceso del mundo real a lo largo del tiempo.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kumimoji="0" lang="es-A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Tiene como objetivo analizar el comportamiento del sistema y hacer predicciones sobre su desempeño futuro.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55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2315344"/>
          </a:xfrm>
        </p:spPr>
        <p:txBody>
          <a:bodyPr>
            <a:normAutofit/>
          </a:bodyPr>
          <a:lstStyle/>
          <a:p>
            <a:r>
              <a:rPr lang="es-AR" dirty="0"/>
              <a:t>Ciclo de Simulación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3419"/>
            <a:ext cx="9144000" cy="30971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Inicialización: Configuración inicial de agentes y entorno.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Ejecución: Iteración a través de pasos de tiempo donde los agentes actúan e interactúan.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Recolección de Datos: Registro de datos para análisis posterior.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Análisis: Evaluación de los resultados de la simulación para obtener perspectivas (</a:t>
            </a:r>
            <a:r>
              <a:rPr lang="es-AR" dirty="0" err="1"/>
              <a:t>insights</a:t>
            </a:r>
            <a:r>
              <a:rPr lang="es-A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23955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929149"/>
          </a:xfrm>
        </p:spPr>
        <p:txBody>
          <a:bodyPr>
            <a:normAutofit/>
          </a:bodyPr>
          <a:lstStyle/>
          <a:p>
            <a:r>
              <a:rPr lang="es-AR" dirty="0"/>
              <a:t>Introducción a </a:t>
            </a:r>
            <a:r>
              <a:rPr lang="es-AR" dirty="0" err="1"/>
              <a:t>NetLogo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5845"/>
            <a:ext cx="9144000" cy="47047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 err="1"/>
              <a:t>NetLogo</a:t>
            </a:r>
            <a:r>
              <a:rPr lang="es-AR" dirty="0"/>
              <a:t> es un entorno de programación y modelado para simulaciones basadas en agentes.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Es ampliamente utilizado en educación e investigación por su accesibilidad y potencia.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Interfaz: Explicación de las principales partes de la interfaz: </a:t>
            </a:r>
            <a:r>
              <a:rPr lang="es-AR" dirty="0" err="1"/>
              <a:t>Command</a:t>
            </a:r>
            <a:r>
              <a:rPr lang="es-AR" dirty="0"/>
              <a:t> Center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Interface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 err="1"/>
              <a:t>Info</a:t>
            </a:r>
            <a:endParaRPr lang="es-AR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 err="1"/>
              <a:t>Code</a:t>
            </a:r>
            <a:r>
              <a:rPr lang="es-AR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98D77A-5583-5305-E451-73CE51649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238" y="3429000"/>
            <a:ext cx="5781369" cy="32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19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929149"/>
          </a:xfrm>
        </p:spPr>
        <p:txBody>
          <a:bodyPr>
            <a:normAutofit/>
          </a:bodyPr>
          <a:lstStyle/>
          <a:p>
            <a:r>
              <a:rPr lang="es-AR" dirty="0"/>
              <a:t>Interfaz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5845"/>
            <a:ext cx="9144000" cy="4704736"/>
          </a:xfrm>
        </p:spPr>
        <p:txBody>
          <a:bodyPr>
            <a:normAutofit fontScale="925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La pestaña Interfaz es el área donde se interactúa directamente con el modelo. Aquí puedes configurar los controles, observar la ejecución de la simulación y visualizar los resultados.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Controles (</a:t>
            </a:r>
            <a:r>
              <a:rPr lang="es-AR" dirty="0" err="1"/>
              <a:t>Buttons</a:t>
            </a:r>
            <a:r>
              <a:rPr lang="es-AR" dirty="0"/>
              <a:t>): Puedes añadir botones que ejecuten procedimientos específicos como </a:t>
            </a:r>
            <a:r>
              <a:rPr lang="es-AR" dirty="0" err="1"/>
              <a:t>setup</a:t>
            </a:r>
            <a:r>
              <a:rPr lang="es-AR" dirty="0"/>
              <a:t> (para inicializar el modelo) y </a:t>
            </a:r>
            <a:r>
              <a:rPr lang="es-AR" dirty="0" err="1"/>
              <a:t>go</a:t>
            </a:r>
            <a:r>
              <a:rPr lang="es-AR" dirty="0"/>
              <a:t> (para ejecutar el modelo en bucle).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Sliders: Permiten ajustar los parámetros del modelo antes o durante la simulación. Por ejemplo, un slider puede controlar la tasa de reproducción de los agentes.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 err="1"/>
              <a:t>Monitors</a:t>
            </a:r>
            <a:r>
              <a:rPr lang="es-AR" dirty="0"/>
              <a:t>: Muestran valores numéricos en tiempo real. Por ejemplo, puedes usar un monitor para mostrar el número de agentes en cada momento.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 err="1"/>
              <a:t>Plots</a:t>
            </a:r>
            <a:r>
              <a:rPr lang="es-AR" dirty="0"/>
              <a:t>: Gráficas en tiempo real que muestran cómo cambian las variables a lo largo del tiempo. Son útiles para analizar tendencias y patrones emergentes.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View (Vista): Es el área principal donde se visualizan los agentes y su entorno. Aquí puedes ver cómo se mueven e interactúan los agentes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1146165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929149"/>
          </a:xfrm>
        </p:spPr>
        <p:txBody>
          <a:bodyPr>
            <a:normAutofit/>
          </a:bodyPr>
          <a:lstStyle/>
          <a:p>
            <a:r>
              <a:rPr lang="es-AR" dirty="0" err="1"/>
              <a:t>Info</a:t>
            </a:r>
            <a:r>
              <a:rPr lang="es-AR" dirty="0"/>
              <a:t> (Información)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5845"/>
            <a:ext cx="9144000" cy="47047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La pestaña </a:t>
            </a:r>
            <a:r>
              <a:rPr lang="es-AR" dirty="0" err="1"/>
              <a:t>Info</a:t>
            </a:r>
            <a:r>
              <a:rPr lang="es-AR" dirty="0"/>
              <a:t> contiene información textual sobre el modelo. Esta sección es esencial para documentar y explicar el propósito y funcionamiento del modelo. Incluye: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Descripción del Modelo: Explica qué representa el modelo y cuál es su objetivo.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Instrucciones de Uso: Proporciona detalles sobre cómo configurar y ejecutar el modelo.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Explicación de Parámetros: Describe los parámetros ajustables y cómo afectan al comportamiento del modelo.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Referencias y Créditos: Reconoce fuentes de inspiración y colaboradores.</a:t>
            </a:r>
          </a:p>
        </p:txBody>
      </p:sp>
    </p:spTree>
    <p:extLst>
      <p:ext uri="{BB962C8B-B14F-4D97-AF65-F5344CB8AC3E}">
        <p14:creationId xmlns:p14="http://schemas.microsoft.com/office/powerpoint/2010/main" val="3606168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929149"/>
          </a:xfrm>
        </p:spPr>
        <p:txBody>
          <a:bodyPr>
            <a:normAutofit/>
          </a:bodyPr>
          <a:lstStyle/>
          <a:p>
            <a:r>
              <a:rPr lang="es-AR" dirty="0" err="1"/>
              <a:t>Code</a:t>
            </a:r>
            <a:r>
              <a:rPr lang="es-AR" dirty="0"/>
              <a:t> (Código)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8735"/>
            <a:ext cx="9144000" cy="370184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La pestaña </a:t>
            </a:r>
            <a:r>
              <a:rPr lang="es-AR" dirty="0" err="1"/>
              <a:t>Code</a:t>
            </a:r>
            <a:r>
              <a:rPr lang="es-AR" dirty="0"/>
              <a:t> es donde escribes el código de tu modelo en el lenguaje de programación de </a:t>
            </a:r>
            <a:r>
              <a:rPr lang="es-AR" dirty="0" err="1"/>
              <a:t>NetLogo</a:t>
            </a:r>
            <a:r>
              <a:rPr lang="es-AR" dirty="0"/>
              <a:t>. Esta sección incluye: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Definición de Procedimientos: Aquí defines las funciones y procedimientos que los agentes ejecutarán, como </a:t>
            </a:r>
            <a:r>
              <a:rPr lang="es-AR" dirty="0" err="1"/>
              <a:t>setup</a:t>
            </a:r>
            <a:r>
              <a:rPr lang="es-AR" dirty="0"/>
              <a:t> y </a:t>
            </a:r>
            <a:r>
              <a:rPr lang="es-AR" dirty="0" err="1"/>
              <a:t>go</a:t>
            </a:r>
            <a:r>
              <a:rPr lang="es-AR" dirty="0"/>
              <a:t>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Declaración de Variables: Declara variables globales, de parches y de tortugas que serán utilizadas en el modelo.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dirty="0"/>
              <a:t>Lógica de Agentes: Especifica el comportamiento de los agentes (tortugas) y el entorno (parches).</a:t>
            </a:r>
          </a:p>
        </p:txBody>
      </p:sp>
    </p:spTree>
    <p:extLst>
      <p:ext uri="{BB962C8B-B14F-4D97-AF65-F5344CB8AC3E}">
        <p14:creationId xmlns:p14="http://schemas.microsoft.com/office/powerpoint/2010/main" val="123999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929149"/>
          </a:xfrm>
        </p:spPr>
        <p:txBody>
          <a:bodyPr>
            <a:normAutofit/>
          </a:bodyPr>
          <a:lstStyle/>
          <a:p>
            <a:r>
              <a:rPr lang="es-AR" dirty="0"/>
              <a:t>Ejemplo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33832"/>
            <a:ext cx="9144000" cy="4586749"/>
          </a:xfrm>
        </p:spPr>
        <p:txBody>
          <a:bodyPr numCol="3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turtles-own</a:t>
            </a:r>
            <a:r>
              <a:rPr lang="es-AR" sz="1200" dirty="0"/>
              <a:t> [</a:t>
            </a:r>
            <a:r>
              <a:rPr lang="es-AR" sz="1200" dirty="0" err="1"/>
              <a:t>energy</a:t>
            </a:r>
            <a:r>
              <a:rPr lang="es-AR" sz="1200" dirty="0"/>
              <a:t>] ;; Las tortugas tienen una variable llamada "</a:t>
            </a:r>
            <a:r>
              <a:rPr lang="es-AR" sz="1200" dirty="0" err="1"/>
              <a:t>energy</a:t>
            </a:r>
            <a:r>
              <a:rPr lang="es-AR" sz="1200" dirty="0"/>
              <a:t>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</a:t>
            </a:r>
            <a:r>
              <a:rPr lang="es-AR" sz="1200" dirty="0" err="1"/>
              <a:t>setup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clear-all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create-turtles</a:t>
            </a:r>
            <a:r>
              <a:rPr lang="es-AR" sz="1200" dirty="0"/>
              <a:t> 100 [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</a:t>
            </a:r>
            <a:r>
              <a:rPr lang="es-AR" sz="1200" dirty="0" err="1"/>
              <a:t>setxy</a:t>
            </a:r>
            <a:r>
              <a:rPr lang="es-AR" sz="1200" dirty="0"/>
              <a:t> </a:t>
            </a:r>
            <a:r>
              <a:rPr lang="es-AR" sz="1200" dirty="0" err="1"/>
              <a:t>random-xcor</a:t>
            </a:r>
            <a:r>
              <a:rPr lang="es-AR" sz="1200" dirty="0"/>
              <a:t> </a:t>
            </a:r>
            <a:r>
              <a:rPr lang="es-AR" sz="1200" dirty="0" err="1"/>
              <a:t>random-ycor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set color red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set </a:t>
            </a:r>
            <a:r>
              <a:rPr lang="es-AR" sz="1200" dirty="0" err="1"/>
              <a:t>energy</a:t>
            </a:r>
            <a:r>
              <a:rPr lang="es-AR" sz="1200" dirty="0"/>
              <a:t> </a:t>
            </a:r>
            <a:r>
              <a:rPr lang="es-AR" sz="1200" dirty="0" err="1"/>
              <a:t>random</a:t>
            </a:r>
            <a:r>
              <a:rPr lang="es-AR" sz="1200" dirty="0"/>
              <a:t> 10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reset-ticks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</a:t>
            </a:r>
            <a:r>
              <a:rPr lang="es-AR" sz="1200" dirty="0" err="1"/>
              <a:t>go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ask</a:t>
            </a:r>
            <a:r>
              <a:rPr lang="es-AR" sz="1200" dirty="0"/>
              <a:t> </a:t>
            </a:r>
            <a:r>
              <a:rPr lang="es-AR" sz="1200" dirty="0" err="1"/>
              <a:t>turtles</a:t>
            </a:r>
            <a:r>
              <a:rPr lang="es-AR" sz="1200" dirty="0"/>
              <a:t> [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</a:t>
            </a:r>
            <a:r>
              <a:rPr lang="es-AR" sz="1200" dirty="0" err="1"/>
              <a:t>move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</a:t>
            </a:r>
            <a:r>
              <a:rPr lang="es-AR" sz="1200" dirty="0" err="1"/>
              <a:t>eat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reproduce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die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tick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</a:t>
            </a:r>
            <a:r>
              <a:rPr lang="es-AR" sz="1200" dirty="0" err="1"/>
              <a:t>move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rt</a:t>
            </a:r>
            <a:r>
              <a:rPr lang="es-AR" sz="1200" dirty="0"/>
              <a:t> </a:t>
            </a:r>
            <a:r>
              <a:rPr lang="es-AR" sz="1200" dirty="0" err="1"/>
              <a:t>random</a:t>
            </a:r>
            <a:r>
              <a:rPr lang="es-AR" sz="1200" dirty="0"/>
              <a:t> 360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fd</a:t>
            </a:r>
            <a:r>
              <a:rPr lang="es-AR" sz="1200" dirty="0"/>
              <a:t>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set </a:t>
            </a:r>
            <a:r>
              <a:rPr lang="es-AR" sz="1200" dirty="0" err="1"/>
              <a:t>energy</a:t>
            </a:r>
            <a:r>
              <a:rPr lang="es-AR" sz="1200" dirty="0"/>
              <a:t> </a:t>
            </a:r>
            <a:r>
              <a:rPr lang="es-AR" sz="1200" dirty="0" err="1"/>
              <a:t>energy</a:t>
            </a:r>
            <a:r>
              <a:rPr lang="es-AR" sz="1200" dirty="0"/>
              <a:t> - 1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</a:t>
            </a:r>
            <a:r>
              <a:rPr lang="es-AR" sz="1200" dirty="0" err="1"/>
              <a:t>eat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if</a:t>
            </a:r>
            <a:r>
              <a:rPr lang="es-AR" sz="1200" dirty="0"/>
              <a:t> </a:t>
            </a:r>
            <a:r>
              <a:rPr lang="es-AR" sz="1200" dirty="0" err="1"/>
              <a:t>pcolor</a:t>
            </a:r>
            <a:r>
              <a:rPr lang="es-AR" sz="1200" dirty="0"/>
              <a:t> = </a:t>
            </a:r>
            <a:r>
              <a:rPr lang="es-AR" sz="1200" dirty="0" err="1"/>
              <a:t>green</a:t>
            </a:r>
            <a:r>
              <a:rPr lang="es-AR" sz="1200" dirty="0"/>
              <a:t> [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set </a:t>
            </a:r>
            <a:r>
              <a:rPr lang="es-AR" sz="1200" dirty="0" err="1"/>
              <a:t>energy</a:t>
            </a:r>
            <a:r>
              <a:rPr lang="es-AR" sz="1200" dirty="0"/>
              <a:t> </a:t>
            </a:r>
            <a:r>
              <a:rPr lang="es-AR" sz="1200" dirty="0" err="1"/>
              <a:t>energy</a:t>
            </a:r>
            <a:r>
              <a:rPr lang="es-AR" sz="1200" dirty="0"/>
              <a:t> + 5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set </a:t>
            </a:r>
            <a:r>
              <a:rPr lang="es-AR" sz="1200" dirty="0" err="1"/>
              <a:t>pcolor</a:t>
            </a:r>
            <a:r>
              <a:rPr lang="es-AR" sz="1200" dirty="0"/>
              <a:t> </a:t>
            </a:r>
            <a:r>
              <a:rPr lang="es-AR" sz="1200" dirty="0" err="1"/>
              <a:t>black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reproduce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if</a:t>
            </a:r>
            <a:r>
              <a:rPr lang="es-AR" sz="1200" dirty="0"/>
              <a:t> </a:t>
            </a:r>
            <a:r>
              <a:rPr lang="es-AR" sz="1200" dirty="0" err="1"/>
              <a:t>energy</a:t>
            </a:r>
            <a:r>
              <a:rPr lang="es-AR" sz="1200" dirty="0"/>
              <a:t> &gt; 20 [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set </a:t>
            </a:r>
            <a:r>
              <a:rPr lang="es-AR" sz="1200" dirty="0" err="1"/>
              <a:t>energy</a:t>
            </a:r>
            <a:r>
              <a:rPr lang="es-AR" sz="1200" dirty="0"/>
              <a:t> </a:t>
            </a:r>
            <a:r>
              <a:rPr lang="es-AR" sz="1200" dirty="0" err="1"/>
              <a:t>energy</a:t>
            </a:r>
            <a:r>
              <a:rPr lang="es-AR" sz="1200" dirty="0"/>
              <a:t> /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</a:t>
            </a:r>
            <a:r>
              <a:rPr lang="es-AR" sz="1200" dirty="0" err="1"/>
              <a:t>hatch</a:t>
            </a:r>
            <a:r>
              <a:rPr lang="es-AR" sz="1200" dirty="0"/>
              <a:t> 1 [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  set </a:t>
            </a:r>
            <a:r>
              <a:rPr lang="es-AR" sz="1200" dirty="0" err="1"/>
              <a:t>energy</a:t>
            </a:r>
            <a:r>
              <a:rPr lang="es-AR" sz="1200" dirty="0"/>
              <a:t> </a:t>
            </a:r>
            <a:r>
              <a:rPr lang="es-AR" sz="1200" dirty="0" err="1"/>
              <a:t>energy</a:t>
            </a:r>
            <a:r>
              <a:rPr lang="es-AR" sz="1200" dirty="0"/>
              <a:t> / 2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die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if</a:t>
            </a:r>
            <a:r>
              <a:rPr lang="es-AR" sz="1200" dirty="0"/>
              <a:t> </a:t>
            </a:r>
            <a:r>
              <a:rPr lang="es-AR" sz="1200" dirty="0" err="1"/>
              <a:t>energy</a:t>
            </a:r>
            <a:r>
              <a:rPr lang="es-AR" sz="1200" dirty="0"/>
              <a:t> &lt; 0 [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die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70787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975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s-AR" sz="3600" dirty="0" err="1"/>
              <a:t>Command</a:t>
            </a:r>
            <a:r>
              <a:rPr lang="es-AR" sz="3600" dirty="0"/>
              <a:t> Center (Centro de Comandos</a:t>
            </a:r>
            <a:r>
              <a:rPr lang="es-AR" sz="6000" dirty="0"/>
              <a:t>)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50374"/>
            <a:ext cx="9345561" cy="4970207"/>
          </a:xfrm>
        </p:spPr>
        <p:txBody>
          <a:bodyPr numCol="1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800" dirty="0"/>
              <a:t>Herramienta interactiva para ejecutar comandos y ver los resultados instantáneamente.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800" dirty="0"/>
              <a:t>Puedes ejecutar comandos simples para probar ideas rápidamente sin necesidad de modificar el código principal del modelo.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800" dirty="0"/>
              <a:t>Control de Agentes: Puedes preguntar a los agentes que realicen acciones específicas. Por ejemplo, </a:t>
            </a:r>
            <a:r>
              <a:rPr lang="es-AR" sz="1800" dirty="0" err="1"/>
              <a:t>ask</a:t>
            </a:r>
            <a:r>
              <a:rPr lang="es-AR" sz="1800" dirty="0"/>
              <a:t> </a:t>
            </a:r>
            <a:r>
              <a:rPr lang="es-AR" sz="1800" dirty="0" err="1"/>
              <a:t>turtles</a:t>
            </a:r>
            <a:r>
              <a:rPr lang="es-AR" sz="1800" dirty="0"/>
              <a:t> [ </a:t>
            </a:r>
            <a:r>
              <a:rPr lang="es-AR" sz="1800" dirty="0" err="1"/>
              <a:t>fd</a:t>
            </a:r>
            <a:r>
              <a:rPr lang="es-AR" sz="1800" dirty="0"/>
              <a:t> 1 ] hará que todas las tortugas avancen un paso.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800" dirty="0"/>
              <a:t>Depuración: probar y depurar tu código verificando los valores de las variables y el comportamiento de los </a:t>
            </a:r>
            <a:r>
              <a:rPr lang="es-AR" sz="1800" dirty="0" err="1"/>
              <a:t>agentes.Ejemplo</a:t>
            </a:r>
            <a:r>
              <a:rPr lang="es-AR" sz="1800" dirty="0"/>
              <a:t>: Para crear una tortuga en una posición aleatoria: </a:t>
            </a:r>
            <a:r>
              <a:rPr lang="es-AR" sz="1800" dirty="0" err="1"/>
              <a:t>create-turtles</a:t>
            </a:r>
            <a:r>
              <a:rPr lang="es-AR" sz="1800" dirty="0"/>
              <a:t> 1 [ </a:t>
            </a:r>
            <a:r>
              <a:rPr lang="es-AR" sz="1800" dirty="0" err="1"/>
              <a:t>setxy</a:t>
            </a:r>
            <a:r>
              <a:rPr lang="es-AR" sz="1800" dirty="0"/>
              <a:t> </a:t>
            </a:r>
            <a:r>
              <a:rPr lang="es-AR" sz="1800" dirty="0" err="1"/>
              <a:t>random-xcor</a:t>
            </a:r>
            <a:r>
              <a:rPr lang="es-AR" sz="1800" dirty="0"/>
              <a:t> </a:t>
            </a:r>
            <a:r>
              <a:rPr lang="es-AR" sz="1800" dirty="0" err="1"/>
              <a:t>random-ycor</a:t>
            </a:r>
            <a:r>
              <a:rPr lang="es-AR" sz="1800" dirty="0"/>
              <a:t> ]Para mover todas las tortugas hacia adelante: </a:t>
            </a:r>
            <a:r>
              <a:rPr lang="es-AR" sz="1800" dirty="0" err="1"/>
              <a:t>ask</a:t>
            </a:r>
            <a:r>
              <a:rPr lang="es-AR" sz="1800" dirty="0"/>
              <a:t> </a:t>
            </a:r>
            <a:r>
              <a:rPr lang="es-AR" sz="1800" dirty="0" err="1"/>
              <a:t>turtles</a:t>
            </a:r>
            <a:r>
              <a:rPr lang="es-AR" sz="1800" dirty="0"/>
              <a:t> [ </a:t>
            </a:r>
            <a:r>
              <a:rPr lang="es-AR" sz="1800" dirty="0" err="1"/>
              <a:t>fd</a:t>
            </a:r>
            <a:r>
              <a:rPr lang="es-AR" sz="1800" dirty="0"/>
              <a:t> 1 ]Para cambiar el color de todas las tortugas a azul: </a:t>
            </a:r>
            <a:r>
              <a:rPr lang="es-AR" sz="1800" dirty="0" err="1"/>
              <a:t>ask</a:t>
            </a:r>
            <a:r>
              <a:rPr lang="es-AR" sz="1800" dirty="0"/>
              <a:t> </a:t>
            </a:r>
            <a:r>
              <a:rPr lang="es-AR" sz="1800" dirty="0" err="1"/>
              <a:t>turtles</a:t>
            </a:r>
            <a:r>
              <a:rPr lang="es-AR" sz="1800" dirty="0"/>
              <a:t> [ set color blue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800" dirty="0"/>
              <a:t>Está ubicado en la parte inferior de la ventana de </a:t>
            </a:r>
            <a:r>
              <a:rPr lang="es-AR" sz="1800" dirty="0" err="1"/>
              <a:t>NetLogo</a:t>
            </a:r>
            <a:r>
              <a:rPr lang="es-AR" sz="1800" dirty="0"/>
              <a:t> y tiene dos secciones principales: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Input </a:t>
            </a:r>
            <a:r>
              <a:rPr lang="es-AR" sz="1400" dirty="0" err="1"/>
              <a:t>Area</a:t>
            </a:r>
            <a:r>
              <a:rPr lang="es-AR" sz="1400" dirty="0"/>
              <a:t>: Donde escribes y ejecutas comandos individuales.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Output </a:t>
            </a:r>
            <a:r>
              <a:rPr lang="es-AR" sz="1400" dirty="0" err="1"/>
              <a:t>Area</a:t>
            </a:r>
            <a:r>
              <a:rPr lang="es-AR" sz="1400" dirty="0"/>
              <a:t>: Muestra los resultados de los comandos ejecutados y cualquier mensaje de error.</a:t>
            </a:r>
          </a:p>
        </p:txBody>
      </p:sp>
    </p:spTree>
    <p:extLst>
      <p:ext uri="{BB962C8B-B14F-4D97-AF65-F5344CB8AC3E}">
        <p14:creationId xmlns:p14="http://schemas.microsoft.com/office/powerpoint/2010/main" val="118816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975"/>
            <a:ext cx="9144000" cy="914400"/>
          </a:xfrm>
        </p:spPr>
        <p:txBody>
          <a:bodyPr>
            <a:normAutofit/>
          </a:bodyPr>
          <a:lstStyle/>
          <a:p>
            <a:r>
              <a:rPr lang="es-AR" sz="3600" dirty="0"/>
              <a:t>Ejemplo: Movimiento Aleatorio de Tortugas 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50374"/>
            <a:ext cx="9345561" cy="4970207"/>
          </a:xfrm>
        </p:spPr>
        <p:txBody>
          <a:bodyPr numCol="1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800" dirty="0"/>
              <a:t>Paso 1: Crear un Nuevo Modelo: Abre </a:t>
            </a:r>
            <a:r>
              <a:rPr lang="es-AR" sz="1800" dirty="0" err="1"/>
              <a:t>NetLogo</a:t>
            </a:r>
            <a:r>
              <a:rPr lang="es-AR" sz="1800" dirty="0"/>
              <a:t> 6.3. Ve a Archivo &gt; Nuevo para crear un nuevo modelo.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800" dirty="0"/>
              <a:t>Paso 2: Configurar la Interfaz Botón de Configurar. 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En la pestaña Interfaz, haz clic en el botón Agregar y selecciona Botón. En la ventana emergente, escribe configurar en el campo Comandos y haz clic en </a:t>
            </a:r>
            <a:r>
              <a:rPr lang="es-AR" sz="1400" dirty="0" err="1"/>
              <a:t>Aceptar.Este</a:t>
            </a:r>
            <a:r>
              <a:rPr lang="es-AR" sz="1400" dirty="0"/>
              <a:t> botón ejecutará el procedimiento de configuración.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s-AR" sz="1600" dirty="0"/>
              <a:t>Botón de Ejecutar: Haz clic nuevamente en el botón Agregar y selecciona </a:t>
            </a:r>
            <a:r>
              <a:rPr lang="es-AR" sz="1600" dirty="0" err="1"/>
              <a:t>Botón.En</a:t>
            </a:r>
            <a:r>
              <a:rPr lang="es-AR" sz="1600" dirty="0"/>
              <a:t> la ventana emergente, escribe ejecutar en el campo Comandos, marca la opción Por Siempre y haz clic en </a:t>
            </a:r>
            <a:r>
              <a:rPr lang="es-AR" sz="1600" dirty="0" err="1"/>
              <a:t>Aceptar.Este</a:t>
            </a:r>
            <a:r>
              <a:rPr lang="es-AR" sz="1600" dirty="0"/>
              <a:t> botón ejecutará el procedimiento ejecutar en un bucle continuo.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25021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975"/>
            <a:ext cx="9144000" cy="914400"/>
          </a:xfrm>
        </p:spPr>
        <p:txBody>
          <a:bodyPr>
            <a:normAutofit/>
          </a:bodyPr>
          <a:lstStyle/>
          <a:p>
            <a:r>
              <a:rPr lang="es-AR" sz="3600" dirty="0"/>
              <a:t>Paso 3: Escribir el Código:  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150374"/>
            <a:ext cx="9345561" cy="4970207"/>
          </a:xfrm>
        </p:spPr>
        <p:txBody>
          <a:bodyPr numCol="2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turtles-own</a:t>
            </a:r>
            <a:r>
              <a:rPr lang="es-AR" sz="1200" dirty="0"/>
              <a:t> [</a:t>
            </a:r>
            <a:r>
              <a:rPr lang="es-AR" sz="1200" dirty="0" err="1"/>
              <a:t>energia</a:t>
            </a:r>
            <a:r>
              <a:rPr lang="es-AR" sz="1200" dirty="0"/>
              <a:t>] ;; Las tortugas tienen una variable llamada "</a:t>
            </a:r>
            <a:r>
              <a:rPr lang="es-AR" sz="1200" dirty="0" err="1"/>
              <a:t>energia</a:t>
            </a:r>
            <a:r>
              <a:rPr lang="es-AR" sz="1200" dirty="0"/>
              <a:t>"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;; Procedimiento de configuración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configurar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clear-all</a:t>
            </a:r>
            <a:r>
              <a:rPr lang="es-AR" sz="1200" dirty="0"/>
              <a:t> ;; Limpiar el mundo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create-turtles</a:t>
            </a:r>
            <a:r>
              <a:rPr lang="es-AR" sz="1200" dirty="0"/>
              <a:t> 100 [ ;; Crear 100 tortugas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</a:t>
            </a:r>
            <a:r>
              <a:rPr lang="es-AR" sz="1200" dirty="0" err="1"/>
              <a:t>setxy</a:t>
            </a:r>
            <a:r>
              <a:rPr lang="es-AR" sz="1200" dirty="0"/>
              <a:t> </a:t>
            </a:r>
            <a:r>
              <a:rPr lang="es-AR" sz="1200" dirty="0" err="1"/>
              <a:t>random-xcor</a:t>
            </a:r>
            <a:r>
              <a:rPr lang="es-AR" sz="1200" dirty="0"/>
              <a:t> </a:t>
            </a:r>
            <a:r>
              <a:rPr lang="es-AR" sz="1200" dirty="0" err="1"/>
              <a:t>random-ycor</a:t>
            </a:r>
            <a:r>
              <a:rPr lang="es-AR" sz="1200" dirty="0"/>
              <a:t> ;; Posicionar aleatoriamente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set color red ;; Asignar color rojo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set </a:t>
            </a:r>
            <a:r>
              <a:rPr lang="es-AR" sz="1200" dirty="0" err="1"/>
              <a:t>energia</a:t>
            </a:r>
            <a:r>
              <a:rPr lang="es-AR" sz="1200" dirty="0"/>
              <a:t> </a:t>
            </a:r>
            <a:r>
              <a:rPr lang="es-AR" sz="1200" dirty="0" err="1"/>
              <a:t>random</a:t>
            </a:r>
            <a:r>
              <a:rPr lang="es-AR" sz="1200" dirty="0"/>
              <a:t> 10 ;; Asignar energía inicial aleatoria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reset-ticks</a:t>
            </a:r>
            <a:r>
              <a:rPr lang="es-AR" sz="1200" dirty="0"/>
              <a:t> ;; Reiniciar el contador de </a:t>
            </a:r>
            <a:r>
              <a:rPr lang="es-AR" sz="1200" dirty="0" err="1"/>
              <a:t>ticks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;; Procedimiento principal que se ejecuta continuamente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ejecutar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ask</a:t>
            </a:r>
            <a:r>
              <a:rPr lang="es-AR" sz="1200" dirty="0"/>
              <a:t> </a:t>
            </a:r>
            <a:r>
              <a:rPr lang="es-AR" sz="1200" dirty="0" err="1"/>
              <a:t>turtles</a:t>
            </a:r>
            <a:r>
              <a:rPr lang="es-AR" sz="1200" dirty="0"/>
              <a:t> [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mover ;; Mover las tortugas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consumir-</a:t>
            </a:r>
            <a:r>
              <a:rPr lang="es-AR" sz="1200" dirty="0" err="1"/>
              <a:t>energia</a:t>
            </a:r>
            <a:r>
              <a:rPr lang="es-AR" sz="1200" dirty="0"/>
              <a:t> ;; Reducir la energía en cada movimiento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tick</a:t>
            </a:r>
            <a:r>
              <a:rPr lang="es-AR" sz="1200" dirty="0"/>
              <a:t> ;; Incrementar el contador de </a:t>
            </a:r>
            <a:r>
              <a:rPr lang="es-AR" sz="1200" dirty="0" err="1"/>
              <a:t>ticks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;; Procedimiento de movimiento aleatorio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mover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rt</a:t>
            </a:r>
            <a:r>
              <a:rPr lang="es-AR" sz="1200" dirty="0"/>
              <a:t> </a:t>
            </a:r>
            <a:r>
              <a:rPr lang="es-AR" sz="1200" dirty="0" err="1"/>
              <a:t>random</a:t>
            </a:r>
            <a:r>
              <a:rPr lang="es-AR" sz="1200" dirty="0"/>
              <a:t> 360 ;; Girar en una dirección aleatoria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fd</a:t>
            </a:r>
            <a:r>
              <a:rPr lang="es-AR" sz="1200" dirty="0"/>
              <a:t> 1 ;; Avanzar un paso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;; Procedimiento para consumir energía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to</a:t>
            </a:r>
            <a:r>
              <a:rPr lang="es-AR" sz="1200" dirty="0"/>
              <a:t> consumir-</a:t>
            </a:r>
            <a:r>
              <a:rPr lang="es-AR" sz="1200" dirty="0" err="1"/>
              <a:t>energia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set </a:t>
            </a:r>
            <a:r>
              <a:rPr lang="es-AR" sz="1200" dirty="0" err="1"/>
              <a:t>energia</a:t>
            </a:r>
            <a:r>
              <a:rPr lang="es-AR" sz="1200" dirty="0"/>
              <a:t> </a:t>
            </a:r>
            <a:r>
              <a:rPr lang="es-AR" sz="1200" dirty="0" err="1"/>
              <a:t>energia</a:t>
            </a:r>
            <a:r>
              <a:rPr lang="es-AR" sz="1200" dirty="0"/>
              <a:t> - 0.1 ;; Reducir la energía en 0.1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</a:t>
            </a:r>
            <a:r>
              <a:rPr lang="es-AR" sz="1200" dirty="0" err="1"/>
              <a:t>if</a:t>
            </a:r>
            <a:r>
              <a:rPr lang="es-AR" sz="1200" dirty="0"/>
              <a:t> </a:t>
            </a:r>
            <a:r>
              <a:rPr lang="es-AR" sz="1200" dirty="0" err="1"/>
              <a:t>energia</a:t>
            </a:r>
            <a:r>
              <a:rPr lang="es-AR" sz="1200" dirty="0"/>
              <a:t> &lt; 0 [ ;; Si la energía es menor que 0, la tortuga muere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  die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/>
              <a:t>  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200" dirty="0" err="1"/>
              <a:t>end</a:t>
            </a:r>
            <a:endParaRPr lang="es-AR" sz="1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393007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975"/>
            <a:ext cx="9144000" cy="914400"/>
          </a:xfrm>
        </p:spPr>
        <p:txBody>
          <a:bodyPr>
            <a:normAutofit/>
          </a:bodyPr>
          <a:lstStyle/>
          <a:p>
            <a:r>
              <a:rPr lang="es-AR" sz="3600" dirty="0"/>
              <a:t>Paso 4: Ejecutar el Modelo:  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613" y="943896"/>
            <a:ext cx="9345561" cy="4970207"/>
          </a:xfrm>
        </p:spPr>
        <p:txBody>
          <a:bodyPr numCol="1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800" dirty="0"/>
              <a:t>Configurar el Modelo: Haz clic en el botón configurar para inicializar el modelo. Esto creará 100 tortugas en posiciones aleatorias con un color rojo y una energía inicial aleatoria.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800" dirty="0"/>
              <a:t>Ejecutar la Simulación: Haz clic en el botón ejecutar para comenzar la simulación. Las tortugas se moverán aleatoriamente por el mundo, consumiendo energía en cada movimiento. Cuando la energía de una tortuga llegue a 0, la tortuga morirá.</a:t>
            </a:r>
          </a:p>
        </p:txBody>
      </p:sp>
    </p:spTree>
    <p:extLst>
      <p:ext uri="{BB962C8B-B14F-4D97-AF65-F5344CB8AC3E}">
        <p14:creationId xmlns:p14="http://schemas.microsoft.com/office/powerpoint/2010/main" val="51344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 Tipos de </a:t>
            </a:r>
            <a:r>
              <a:rPr lang="es-AR" dirty="0" err="1"/>
              <a:t>SimulaciónSimulación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Discreta: Los cambios ocurren en momentos específicos.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Simulación Continua: Los cambios ocurren de forma continua a lo largo del tiempo.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Simulación Basada en Agentes: Modela sistemas complejos a través de las interacciones de agentes individuales.</a:t>
            </a:r>
          </a:p>
        </p:txBody>
      </p:sp>
    </p:spTree>
    <p:extLst>
      <p:ext uri="{BB962C8B-B14F-4D97-AF65-F5344CB8AC3E}">
        <p14:creationId xmlns:p14="http://schemas.microsoft.com/office/powerpoint/2010/main" val="4186068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975"/>
            <a:ext cx="9144000" cy="914400"/>
          </a:xfrm>
        </p:spPr>
        <p:txBody>
          <a:bodyPr>
            <a:normAutofit fontScale="90000"/>
          </a:bodyPr>
          <a:lstStyle/>
          <a:p>
            <a:r>
              <a:rPr lang="es-AR" dirty="0"/>
              <a:t>Explicación del Código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3613" y="943896"/>
            <a:ext cx="9345561" cy="5265175"/>
          </a:xfrm>
        </p:spPr>
        <p:txBody>
          <a:bodyPr numCol="1"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s-AR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Variables de Tortugas: </a:t>
            </a:r>
            <a:r>
              <a:rPr lang="es-AR" sz="1400" dirty="0" err="1"/>
              <a:t>turtles-own</a:t>
            </a:r>
            <a:r>
              <a:rPr lang="es-AR" sz="1400" dirty="0"/>
              <a:t> [</a:t>
            </a:r>
            <a:r>
              <a:rPr lang="es-AR" sz="1400" dirty="0" err="1"/>
              <a:t>energia</a:t>
            </a:r>
            <a:r>
              <a:rPr lang="es-AR" sz="1400" dirty="0"/>
              <a:t>]: Define una variable llamada </a:t>
            </a:r>
            <a:r>
              <a:rPr lang="es-AR" sz="1400" dirty="0" err="1"/>
              <a:t>energia</a:t>
            </a:r>
            <a:r>
              <a:rPr lang="es-AR" sz="1400" dirty="0"/>
              <a:t> que cada tortuga tendrá.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Procedimiento </a:t>
            </a:r>
            <a:r>
              <a:rPr lang="es-AR" sz="1400" dirty="0" err="1"/>
              <a:t>configurar:clear-all</a:t>
            </a:r>
            <a:r>
              <a:rPr lang="es-AR" sz="1400" dirty="0"/>
              <a:t>: Limpia el mundo de cualquier agente o parche previo.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 err="1"/>
              <a:t>create-turtles</a:t>
            </a:r>
            <a:r>
              <a:rPr lang="es-AR" sz="1400" dirty="0"/>
              <a:t> 100: Crea 100 tortugas.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 err="1"/>
              <a:t>setxy</a:t>
            </a:r>
            <a:r>
              <a:rPr lang="es-AR" sz="1400" dirty="0"/>
              <a:t> </a:t>
            </a:r>
            <a:r>
              <a:rPr lang="es-AR" sz="1400" dirty="0" err="1"/>
              <a:t>random-xcor</a:t>
            </a:r>
            <a:r>
              <a:rPr lang="es-AR" sz="1400" dirty="0"/>
              <a:t> </a:t>
            </a:r>
            <a:r>
              <a:rPr lang="es-AR" sz="1400" dirty="0" err="1"/>
              <a:t>random-ycor</a:t>
            </a:r>
            <a:r>
              <a:rPr lang="es-AR" sz="1400" dirty="0"/>
              <a:t>: Posiciona cada tortuga en una ubicación aleatoria dentro del mundo.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set color red: Asigna el color rojo a cada tortuga.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set </a:t>
            </a:r>
            <a:r>
              <a:rPr lang="es-AR" sz="1400" dirty="0" err="1"/>
              <a:t>energia</a:t>
            </a:r>
            <a:r>
              <a:rPr lang="es-AR" sz="1400" dirty="0"/>
              <a:t> </a:t>
            </a:r>
            <a:r>
              <a:rPr lang="es-AR" sz="1400" dirty="0" err="1"/>
              <a:t>random</a:t>
            </a:r>
            <a:r>
              <a:rPr lang="es-AR" sz="1400" dirty="0"/>
              <a:t> 10: Asigna una energía inicial aleatoria a cada tortuga, entre 0 y 10.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 err="1"/>
              <a:t>reset-ticks</a:t>
            </a:r>
            <a:r>
              <a:rPr lang="es-AR" sz="1400" dirty="0"/>
              <a:t>: Reinicia el contador de tiempo.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Procedimiento </a:t>
            </a:r>
            <a:r>
              <a:rPr lang="es-AR" sz="1400" dirty="0" err="1"/>
              <a:t>ejecutar:ask</a:t>
            </a:r>
            <a:r>
              <a:rPr lang="es-AR" sz="1400" dirty="0"/>
              <a:t> </a:t>
            </a:r>
            <a:r>
              <a:rPr lang="es-AR" sz="1400" dirty="0" err="1"/>
              <a:t>turtles</a:t>
            </a:r>
            <a:r>
              <a:rPr lang="es-AR" sz="1400" dirty="0"/>
              <a:t> [ ... ]: Pide a todas las tortugas que ejecuten los comandos entre corchetes.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mover: Llama al procedimiento mover para mover las tortugas.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consumir-</a:t>
            </a:r>
            <a:r>
              <a:rPr lang="es-AR" sz="1400" dirty="0" err="1"/>
              <a:t>energia</a:t>
            </a:r>
            <a:r>
              <a:rPr lang="es-AR" sz="1400" dirty="0"/>
              <a:t>: Llama al procedimiento consumir-</a:t>
            </a:r>
            <a:r>
              <a:rPr lang="es-AR" sz="1400" dirty="0" err="1"/>
              <a:t>energia</a:t>
            </a:r>
            <a:r>
              <a:rPr lang="es-AR" sz="1400" dirty="0"/>
              <a:t> para reducir la energía de cada tortuga.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 err="1"/>
              <a:t>tick</a:t>
            </a:r>
            <a:r>
              <a:rPr lang="es-AR" sz="1400" dirty="0"/>
              <a:t>: Incrementa el contador de tiempo.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Procedimiento </a:t>
            </a:r>
            <a:r>
              <a:rPr lang="es-AR" sz="1400" dirty="0" err="1"/>
              <a:t>mover:rt</a:t>
            </a:r>
            <a:r>
              <a:rPr lang="es-AR" sz="1400" dirty="0"/>
              <a:t> </a:t>
            </a:r>
            <a:r>
              <a:rPr lang="es-AR" sz="1400" dirty="0" err="1"/>
              <a:t>random</a:t>
            </a:r>
            <a:r>
              <a:rPr lang="es-AR" sz="1400" dirty="0"/>
              <a:t> 360: Gira la tortuga en una dirección aleatoria.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 err="1"/>
              <a:t>fd</a:t>
            </a:r>
            <a:r>
              <a:rPr lang="es-AR" sz="1400" dirty="0"/>
              <a:t> 1: Avanza la tortuga un paso.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/>
              <a:t>Procedimiento </a:t>
            </a:r>
            <a:r>
              <a:rPr lang="es-AR" sz="1400" dirty="0" err="1"/>
              <a:t>consumir-energia:set</a:t>
            </a:r>
            <a:r>
              <a:rPr lang="es-AR" sz="1400" dirty="0"/>
              <a:t> </a:t>
            </a:r>
            <a:r>
              <a:rPr lang="es-AR" sz="1400" dirty="0" err="1"/>
              <a:t>energia</a:t>
            </a:r>
            <a:r>
              <a:rPr lang="es-AR" sz="1400" dirty="0"/>
              <a:t> </a:t>
            </a:r>
            <a:r>
              <a:rPr lang="es-AR" sz="1400" dirty="0" err="1"/>
              <a:t>energia</a:t>
            </a:r>
            <a:r>
              <a:rPr lang="es-AR" sz="1400" dirty="0"/>
              <a:t> - 0.1: Reduce la energía de la tortuga en 0.1.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sz="1400" dirty="0" err="1"/>
              <a:t>if</a:t>
            </a:r>
            <a:r>
              <a:rPr lang="es-AR" sz="1400" dirty="0"/>
              <a:t> </a:t>
            </a:r>
            <a:r>
              <a:rPr lang="es-AR" sz="1400" dirty="0" err="1"/>
              <a:t>energia</a:t>
            </a:r>
            <a:r>
              <a:rPr lang="es-AR" sz="1400" dirty="0"/>
              <a:t> &lt; 0 [ die ]: Si la energía de la tortuga es menor que 0, la tortuga muere (die).</a:t>
            </a:r>
          </a:p>
        </p:txBody>
      </p:sp>
    </p:spTree>
    <p:extLst>
      <p:ext uri="{BB962C8B-B14F-4D97-AF65-F5344CB8AC3E}">
        <p14:creationId xmlns:p14="http://schemas.microsoft.com/office/powerpoint/2010/main" val="220875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2315344"/>
          </a:xfrm>
        </p:spPr>
        <p:txBody>
          <a:bodyPr>
            <a:normAutofit/>
          </a:bodyPr>
          <a:lstStyle/>
          <a:p>
            <a:r>
              <a:rPr lang="es-AR" dirty="0"/>
              <a:t> Aplicaciones de la Simulación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3419"/>
            <a:ext cx="9144000" cy="30971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Negocios: Optimización de procesos, gestión de la cadena de suministro.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Ciencias: Biología, ecología, física.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Ingeniería: Diseño de sistemas, pruebas de estrés.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Ciencias Sociales: Estudios de comportamiento, dinámica de población.</a:t>
            </a:r>
          </a:p>
        </p:txBody>
      </p:sp>
    </p:spTree>
    <p:extLst>
      <p:ext uri="{BB962C8B-B14F-4D97-AF65-F5344CB8AC3E}">
        <p14:creationId xmlns:p14="http://schemas.microsoft.com/office/powerpoint/2010/main" val="3372718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2315344"/>
          </a:xfrm>
        </p:spPr>
        <p:txBody>
          <a:bodyPr>
            <a:normAutofit/>
          </a:bodyPr>
          <a:lstStyle/>
          <a:p>
            <a:r>
              <a:rPr lang="es-AR" dirty="0"/>
              <a:t> Conceptos Generales de Simulación: Elementos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3419"/>
            <a:ext cx="9144000" cy="30971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Modelo: Representación abstracta del sistema.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Entradas: Parámetros y condiciones iniciales.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Salidas: Resultados obtenidos del modelo.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Variables: Factores que pueden cambiar dentro del modelo.</a:t>
            </a:r>
          </a:p>
        </p:txBody>
      </p:sp>
    </p:spTree>
    <p:extLst>
      <p:ext uri="{BB962C8B-B14F-4D97-AF65-F5344CB8AC3E}">
        <p14:creationId xmlns:p14="http://schemas.microsoft.com/office/powerpoint/2010/main" val="384738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2315344"/>
          </a:xfrm>
        </p:spPr>
        <p:txBody>
          <a:bodyPr>
            <a:normAutofit/>
          </a:bodyPr>
          <a:lstStyle/>
          <a:p>
            <a:r>
              <a:rPr lang="es-AR" dirty="0"/>
              <a:t> Pasos para Realizar una Simulación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3419"/>
            <a:ext cx="9144000" cy="30971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Definición del Problema: Establecer objetivos y alcance.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Construcción del Modelo: Crear una representación del sistema.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Verificación y Validación: Asegurar que el modelo es correcto y adecuado.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Ejecución del Modelo: Correr la simulación y recopilar datos.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Análisis de Resultados: Interpretar los resultados para tomar decisiones.</a:t>
            </a:r>
          </a:p>
        </p:txBody>
      </p:sp>
    </p:spTree>
    <p:extLst>
      <p:ext uri="{BB962C8B-B14F-4D97-AF65-F5344CB8AC3E}">
        <p14:creationId xmlns:p14="http://schemas.microsoft.com/office/powerpoint/2010/main" val="258487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2315344"/>
          </a:xfrm>
        </p:spPr>
        <p:txBody>
          <a:bodyPr>
            <a:normAutofit/>
          </a:bodyPr>
          <a:lstStyle/>
          <a:p>
            <a:r>
              <a:rPr lang="es-AR" dirty="0"/>
              <a:t>Simulación Basada en Agentes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3419"/>
            <a:ext cx="9144000" cy="30971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Definición: La simulación basada en agentes (SBA) es una técnica de modelado computacional que utiliza agentes autónomos para simular las interacciones dentro de un sistema.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Objetivo: Estudiar cómo las interacciones locales entre agentes pueden dar lugar a comportamientos emergentes a nivel global.</a:t>
            </a:r>
          </a:p>
        </p:txBody>
      </p:sp>
    </p:spTree>
    <p:extLst>
      <p:ext uri="{BB962C8B-B14F-4D97-AF65-F5344CB8AC3E}">
        <p14:creationId xmlns:p14="http://schemas.microsoft.com/office/powerpoint/2010/main" val="397491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2315344"/>
          </a:xfrm>
        </p:spPr>
        <p:txBody>
          <a:bodyPr>
            <a:normAutofit/>
          </a:bodyPr>
          <a:lstStyle/>
          <a:p>
            <a:r>
              <a:rPr lang="es-AR" dirty="0"/>
              <a:t>Características de los Agentes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3419"/>
            <a:ext cx="9144000" cy="30971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Autonomía: Los agentes operan independientemente.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Interacción: Los agentes pueden interactuar entre sí y con su entorno.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Adaptabilidad: Los agentes pueden cambiar su comportamiento en respuesta a su entorno..</a:t>
            </a:r>
          </a:p>
        </p:txBody>
      </p:sp>
    </p:spTree>
    <p:extLst>
      <p:ext uri="{BB962C8B-B14F-4D97-AF65-F5344CB8AC3E}">
        <p14:creationId xmlns:p14="http://schemas.microsoft.com/office/powerpoint/2010/main" val="554405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2315344"/>
          </a:xfrm>
        </p:spPr>
        <p:txBody>
          <a:bodyPr>
            <a:normAutofit/>
          </a:bodyPr>
          <a:lstStyle/>
          <a:p>
            <a:r>
              <a:rPr lang="es-AR" dirty="0"/>
              <a:t>Aplicaciones de la SBA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3419"/>
            <a:ext cx="9144000" cy="30971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Ciencias Sociales: Modelado de comportamiento social, dinámica de poblaciones.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Economía: Mercados financieros, comportamiento del consumidor.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Ecología: Dinámicas de depredador-presa, dispersión de enfermedades.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Ingeniería: Sistemas </a:t>
            </a:r>
            <a:r>
              <a:rPr lang="es-AR" dirty="0" err="1"/>
              <a:t>multi-robot</a:t>
            </a:r>
            <a:r>
              <a:rPr lang="es-AR" dirty="0"/>
              <a:t>, tráfico vehicular.</a:t>
            </a:r>
          </a:p>
        </p:txBody>
      </p:sp>
    </p:spTree>
    <p:extLst>
      <p:ext uri="{BB962C8B-B14F-4D97-AF65-F5344CB8AC3E}">
        <p14:creationId xmlns:p14="http://schemas.microsoft.com/office/powerpoint/2010/main" val="878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2D6EE-9875-3D4D-CA76-83CECF8AB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6696"/>
            <a:ext cx="9144000" cy="2315344"/>
          </a:xfrm>
        </p:spPr>
        <p:txBody>
          <a:bodyPr>
            <a:normAutofit fontScale="90000"/>
          </a:bodyPr>
          <a:lstStyle/>
          <a:p>
            <a:r>
              <a:rPr lang="es-AR" dirty="0"/>
              <a:t>Elementos de una Simulación Basada en Agentes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4419E4-D408-8A39-D196-6064FA04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3419"/>
            <a:ext cx="9144000" cy="30971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Agentes: Entidades individuales con comportamiento definido.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Entorno: El espacio donde los agentes interactúan.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AR" dirty="0"/>
              <a:t>Reglas de Interacción: Conjunto de normas que determinan cómo los agentes interactúan entre sí y con el entorno.</a:t>
            </a:r>
          </a:p>
        </p:txBody>
      </p:sp>
    </p:spTree>
    <p:extLst>
      <p:ext uri="{BB962C8B-B14F-4D97-AF65-F5344CB8AC3E}">
        <p14:creationId xmlns:p14="http://schemas.microsoft.com/office/powerpoint/2010/main" val="682971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1790</Words>
  <Application>Microsoft Office PowerPoint</Application>
  <PresentationFormat>Panorámica</PresentationFormat>
  <Paragraphs>188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de Office</vt:lpstr>
      <vt:lpstr>Sistemas de Tiempo Real: Simulación</vt:lpstr>
      <vt:lpstr> Tipos de SimulaciónSimulación</vt:lpstr>
      <vt:lpstr> Aplicaciones de la Simulación</vt:lpstr>
      <vt:lpstr> Conceptos Generales de Simulación: Elementos</vt:lpstr>
      <vt:lpstr> Pasos para Realizar una Simulación</vt:lpstr>
      <vt:lpstr>Simulación Basada en Agentes</vt:lpstr>
      <vt:lpstr>Características de los Agentes</vt:lpstr>
      <vt:lpstr>Aplicaciones de la SBA</vt:lpstr>
      <vt:lpstr>Elementos de una Simulación Basada en Agentes</vt:lpstr>
      <vt:lpstr>Ciclo de Simulación</vt:lpstr>
      <vt:lpstr>Introducción a NetLogo</vt:lpstr>
      <vt:lpstr>Interfaz</vt:lpstr>
      <vt:lpstr>Info (Información)</vt:lpstr>
      <vt:lpstr>Code (Código)</vt:lpstr>
      <vt:lpstr>Ejemplo</vt:lpstr>
      <vt:lpstr>Command Center (Centro de Comandos)</vt:lpstr>
      <vt:lpstr>Ejemplo: Movimiento Aleatorio de Tortugas </vt:lpstr>
      <vt:lpstr>Paso 3: Escribir el Código:  </vt:lpstr>
      <vt:lpstr>Paso 4: Ejecutar el Modelo:  </vt:lpstr>
      <vt:lpstr>Explicación del Código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Romero</dc:creator>
  <cp:lastModifiedBy>Fernando Romero</cp:lastModifiedBy>
  <cp:revision>8</cp:revision>
  <dcterms:created xsi:type="dcterms:W3CDTF">2024-08-05T13:43:04Z</dcterms:created>
  <dcterms:modified xsi:type="dcterms:W3CDTF">2024-08-06T14:30:42Z</dcterms:modified>
</cp:coreProperties>
</file>