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hnPziicqMcLxmnEknzsihV00nc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11967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Sistema de Tiempo Real</a:t>
            </a:r>
            <a:endParaRPr b="1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2690191"/>
            <a:ext cx="9144000" cy="2875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Plan de Proyecto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/>
              <a:t>Id.</a:t>
            </a:r>
            <a:r>
              <a:rPr b="1" lang="en-US"/>
              <a:t> – </a:t>
            </a:r>
            <a:r>
              <a:rPr b="1" i="1" lang="en-US"/>
              <a:t>Título</a:t>
            </a:r>
            <a:endParaRPr b="1" i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Integrantes del Grupo de Desarrollo: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/>
              <a:t>- Integrante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/>
              <a:t>- Integrante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/>
              <a:t>- Integrante</a:t>
            </a:r>
            <a:endParaRPr b="1" i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Objetivo/s del Proyecto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Objetivo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Objetivo 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…</a:t>
            </a:r>
            <a:endParaRPr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i="1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Puede ser “Objetivo General” y luego “Objetivos Particulares”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i="1"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Deben quedar claras las funciones (funcionalidad) y requerimientos generales para cada función</a:t>
            </a:r>
            <a:endParaRPr b="1" i="1"/>
          </a:p>
        </p:txBody>
      </p:sp>
      <p:sp>
        <p:nvSpPr>
          <p:cNvPr id="96" name="Google Shape;96;p2"/>
          <p:cNvSpPr txBox="1"/>
          <p:nvPr/>
        </p:nvSpPr>
        <p:spPr>
          <a:xfrm>
            <a:off x="7805529" y="6427304"/>
            <a:ext cx="3856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Taller de Proyecto II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Esquemático Gráfico/Funcionalidad</a:t>
            </a:r>
            <a:endParaRPr b="1"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838199" y="1825625"/>
            <a:ext cx="1082371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Esquema gráfico del Proyecto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i="1" lang="en-US"/>
              <a:t>Identificación de las partes de hardware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i="1" lang="en-US"/>
              <a:t>Requerimientos de alimentación de cada parte y del total</a:t>
            </a:r>
            <a:endParaRPr b="1"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- Identificación de las comunicaciones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- Identificación de la interfaz/parte web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- Posibles menciones a funcionalidad del proyecto y/o partes del mismo</a:t>
            </a:r>
            <a:endParaRPr b="1" i="1"/>
          </a:p>
        </p:txBody>
      </p:sp>
      <p:sp>
        <p:nvSpPr>
          <p:cNvPr id="103" name="Google Shape;103;p3"/>
          <p:cNvSpPr txBox="1"/>
          <p:nvPr/>
        </p:nvSpPr>
        <p:spPr>
          <a:xfrm>
            <a:off x="7805529" y="6427304"/>
            <a:ext cx="385638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Taller de Proyecto II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Hardware y Herramientas de Software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199" y="1825625"/>
            <a:ext cx="1082371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- Mencionar el hardware a utilizar (pueden mostrar directamente los gráficos de los componentes que pueden obtener de los sitios web)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/>
              <a:t>- Mencionar el software a desarrollar y en qué plataforma</a:t>
            </a:r>
            <a:endParaRPr b="1"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i="1" lang="en-US"/>
              <a:t>Mencionar si tienen planificado desarrollar hardware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i="1" lang="en-US"/>
              <a:t>Mencionar las tareas iniciales y si dependen de disponibilidad de hardware o no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/>
          </a:p>
        </p:txBody>
      </p:sp>
      <p:sp>
        <p:nvSpPr>
          <p:cNvPr id="110" name="Google Shape;110;p4"/>
          <p:cNvSpPr txBox="1"/>
          <p:nvPr/>
        </p:nvSpPr>
        <p:spPr>
          <a:xfrm>
            <a:off x="7805529" y="6427304"/>
            <a:ext cx="3856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Taller de Proyecto II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831850" y="1709738"/>
            <a:ext cx="10515600" cy="2636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¡Gracias!</a:t>
            </a:r>
            <a:endParaRPr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7805529" y="6427304"/>
            <a:ext cx="3856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Taller de Proyecto II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2019-08-13T19:14:34Z</dcterms:created>
  <dc:creator>fernando</dc:creator>
</cp:coreProperties>
</file>