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3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2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53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53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19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479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65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8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58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88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74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21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7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222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60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44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BB22-9258-47AE-B6E3-970BC1D6A11C}" type="datetimeFigureOut">
              <a:rPr lang="es-AR" smtClean="0"/>
              <a:t>04/09/2019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46E0DE-3BB5-4801-8854-19A532C31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48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Presentación de Trabajo Final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7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 smtClean="0"/>
              <a:t>Realizar un informe técnico completo de una placa de desarrollo</a:t>
            </a:r>
          </a:p>
          <a:p>
            <a:pPr algn="ctr"/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2397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Arduino</a:t>
            </a:r>
            <a:r>
              <a:rPr lang="es-ES" dirty="0" smtClean="0"/>
              <a:t> UNO</a:t>
            </a:r>
            <a:r>
              <a:rPr lang="es-ES" smtClean="0"/>
              <a:t>	</a:t>
            </a:r>
            <a:endParaRPr lang="es-ES" dirty="0" smtClean="0"/>
          </a:p>
          <a:p>
            <a:r>
              <a:rPr lang="es-ES" dirty="0" err="1" smtClean="0"/>
              <a:t>Arduino</a:t>
            </a:r>
            <a:r>
              <a:rPr lang="es-ES" dirty="0" smtClean="0"/>
              <a:t> DUE	</a:t>
            </a:r>
          </a:p>
          <a:p>
            <a:r>
              <a:rPr lang="es-ES" dirty="0" err="1" smtClean="0"/>
              <a:t>Arduino</a:t>
            </a:r>
            <a:r>
              <a:rPr lang="es-ES" dirty="0" smtClean="0"/>
              <a:t> Micro	</a:t>
            </a:r>
            <a:r>
              <a:rPr lang="es-ES" dirty="0" smtClean="0"/>
              <a:t> </a:t>
            </a:r>
            <a:endParaRPr lang="es-ES" dirty="0" smtClean="0"/>
          </a:p>
          <a:p>
            <a:r>
              <a:rPr lang="es-ES" dirty="0" err="1" smtClean="0"/>
              <a:t>Edu</a:t>
            </a:r>
            <a:r>
              <a:rPr lang="es-ES" dirty="0" smtClean="0"/>
              <a:t> CIAA	</a:t>
            </a:r>
          </a:p>
          <a:p>
            <a:r>
              <a:rPr lang="es-ES" dirty="0" smtClean="0"/>
              <a:t>Pico CIAA	</a:t>
            </a:r>
          </a:p>
          <a:p>
            <a:r>
              <a:rPr lang="es-ES" dirty="0" smtClean="0"/>
              <a:t>Intel </a:t>
            </a:r>
            <a:r>
              <a:rPr lang="es-ES" dirty="0" smtClean="0"/>
              <a:t>Galileo</a:t>
            </a:r>
            <a:endParaRPr lang="es-ES" dirty="0" smtClean="0"/>
          </a:p>
          <a:p>
            <a:r>
              <a:rPr lang="es-ES" dirty="0" err="1" smtClean="0"/>
              <a:t>Freescale</a:t>
            </a:r>
            <a:r>
              <a:rPr lang="es-ES" dirty="0" smtClean="0"/>
              <a:t> </a:t>
            </a:r>
            <a:r>
              <a:rPr lang="es-ES" dirty="0" err="1" smtClean="0"/>
              <a:t>Freedom</a:t>
            </a:r>
            <a:r>
              <a:rPr lang="es-ES" dirty="0" smtClean="0"/>
              <a:t> KL25Z	</a:t>
            </a:r>
          </a:p>
          <a:p>
            <a:r>
              <a:rPr lang="es-ES" dirty="0" err="1" smtClean="0"/>
              <a:t>NodeMCU</a:t>
            </a:r>
            <a:r>
              <a:rPr lang="es-ES" dirty="0" smtClean="0"/>
              <a:t> ESP8266	</a:t>
            </a:r>
          </a:p>
          <a:p>
            <a:r>
              <a:rPr lang="es-ES" dirty="0" err="1" smtClean="0"/>
              <a:t>NodeMCU</a:t>
            </a:r>
            <a:r>
              <a:rPr lang="es-ES" dirty="0" smtClean="0"/>
              <a:t> ESP32	</a:t>
            </a:r>
            <a:r>
              <a:rPr lang="es-ES" dirty="0" smtClean="0"/>
              <a:t> </a:t>
            </a:r>
            <a:endParaRPr lang="es-ES" dirty="0" smtClean="0"/>
          </a:p>
          <a:p>
            <a:r>
              <a:rPr lang="es-ES" dirty="0" smtClean="0"/>
              <a:t>Texas MSP432		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25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1er Etapa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 smtClean="0"/>
              <a:t>Análisis Teórico – Evaluación de Características</a:t>
            </a:r>
          </a:p>
          <a:p>
            <a:r>
              <a:rPr lang="es-ES" dirty="0" err="1" smtClean="0"/>
              <a:t>IDEs</a:t>
            </a:r>
            <a:r>
              <a:rPr lang="es-ES" dirty="0" smtClean="0"/>
              <a:t> de programación</a:t>
            </a:r>
          </a:p>
          <a:p>
            <a:r>
              <a:rPr lang="es-ES" dirty="0" smtClean="0"/>
              <a:t>Lenguajes de programación </a:t>
            </a:r>
          </a:p>
          <a:p>
            <a:r>
              <a:rPr lang="es-ES" dirty="0" smtClean="0"/>
              <a:t>Arquitectura de la placa</a:t>
            </a:r>
          </a:p>
          <a:p>
            <a:r>
              <a:rPr lang="es-ES" dirty="0" smtClean="0"/>
              <a:t>Manejo de memoria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373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2da Etapa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89114"/>
            <a:ext cx="8596668" cy="4354511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Manejo de Entradas/Salidas</a:t>
            </a:r>
          </a:p>
          <a:p>
            <a:pPr lvl="1"/>
            <a:r>
              <a:rPr lang="es-ES" dirty="0"/>
              <a:t>Ejemplo de </a:t>
            </a:r>
            <a:r>
              <a:rPr lang="es-ES" dirty="0" smtClean="0"/>
              <a:t>LED</a:t>
            </a:r>
          </a:p>
          <a:p>
            <a:pPr lvl="1"/>
            <a:r>
              <a:rPr lang="es-ES" dirty="0" smtClean="0"/>
              <a:t>Ejemplo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 en Consola</a:t>
            </a:r>
            <a:endParaRPr lang="es-ES" dirty="0"/>
          </a:p>
          <a:p>
            <a:pPr lvl="1"/>
            <a:r>
              <a:rPr lang="es-ES" dirty="0"/>
              <a:t>Ejemplo de Manejo de Sensor Digital</a:t>
            </a:r>
          </a:p>
          <a:p>
            <a:pPr lvl="1"/>
            <a:r>
              <a:rPr lang="es-ES" dirty="0"/>
              <a:t>Ejemplo de Manejo de Sensor </a:t>
            </a:r>
            <a:r>
              <a:rPr lang="es-ES" dirty="0" err="1" smtClean="0"/>
              <a:t>Analogico</a:t>
            </a:r>
            <a:endParaRPr lang="es-ES" dirty="0"/>
          </a:p>
          <a:p>
            <a:r>
              <a:rPr lang="es-ES" dirty="0"/>
              <a:t>Manejo de </a:t>
            </a:r>
            <a:r>
              <a:rPr lang="es-ES" dirty="0" smtClean="0"/>
              <a:t>Interrupciones</a:t>
            </a:r>
          </a:p>
          <a:p>
            <a:pPr lvl="1"/>
            <a:r>
              <a:rPr lang="es-ES" dirty="0" smtClean="0"/>
              <a:t>Tiempo de respuesta</a:t>
            </a:r>
            <a:endParaRPr lang="es-ES" dirty="0"/>
          </a:p>
          <a:p>
            <a:r>
              <a:rPr lang="es-ES" dirty="0"/>
              <a:t>Manejo de </a:t>
            </a:r>
            <a:r>
              <a:rPr lang="es-ES" dirty="0" err="1" smtClean="0"/>
              <a:t>Timers</a:t>
            </a:r>
            <a:endParaRPr lang="es-ES" dirty="0" smtClean="0"/>
          </a:p>
          <a:p>
            <a:r>
              <a:rPr lang="es-ES" dirty="0" smtClean="0"/>
              <a:t>Estimación de Consumo</a:t>
            </a:r>
          </a:p>
          <a:p>
            <a:r>
              <a:rPr lang="es-ES" dirty="0" smtClean="0"/>
              <a:t>Ahorro de Consumo</a:t>
            </a:r>
          </a:p>
          <a:p>
            <a:pPr lvl="1"/>
            <a:r>
              <a:rPr lang="es-ES" dirty="0" smtClean="0"/>
              <a:t>Modos </a:t>
            </a:r>
            <a:r>
              <a:rPr lang="es-ES" dirty="0" err="1" smtClean="0"/>
              <a:t>Sleep</a:t>
            </a:r>
            <a:endParaRPr lang="es-ES" dirty="0" smtClean="0"/>
          </a:p>
          <a:p>
            <a:pPr lvl="1"/>
            <a:r>
              <a:rPr lang="es-ES" dirty="0" smtClean="0"/>
              <a:t>Desactivación de componentes</a:t>
            </a:r>
          </a:p>
          <a:p>
            <a:pPr lvl="1"/>
            <a:r>
              <a:rPr lang="es-ES" smtClean="0"/>
              <a:t>Modificación </a:t>
            </a:r>
            <a:r>
              <a:rPr lang="es-ES" dirty="0" smtClean="0"/>
              <a:t>del </a:t>
            </a:r>
            <a:r>
              <a:rPr lang="es-ES" dirty="0" err="1" smtClean="0"/>
              <a:t>Clock</a:t>
            </a:r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97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3er Etapa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Sistemas Operativos de Tiempo Real</a:t>
            </a:r>
          </a:p>
          <a:p>
            <a:pPr lvl="1"/>
            <a:r>
              <a:rPr lang="es-ES" dirty="0" smtClean="0"/>
              <a:t>Análisis de posibilidades</a:t>
            </a:r>
          </a:p>
          <a:p>
            <a:pPr lvl="1"/>
            <a:r>
              <a:rPr lang="es-ES" dirty="0" smtClean="0"/>
              <a:t>Prueba de al menos 2 posibilidades</a:t>
            </a:r>
          </a:p>
          <a:p>
            <a:pPr lvl="1"/>
            <a:r>
              <a:rPr lang="es-ES" dirty="0" smtClean="0"/>
              <a:t>Interacción con los mecanismos</a:t>
            </a:r>
          </a:p>
          <a:p>
            <a:pPr lvl="1"/>
            <a:endParaRPr lang="es-ES" dirty="0"/>
          </a:p>
          <a:p>
            <a:r>
              <a:rPr lang="es-ES" dirty="0" smtClean="0"/>
              <a:t>Comunicación</a:t>
            </a:r>
          </a:p>
          <a:p>
            <a:pPr lvl="1"/>
            <a:r>
              <a:rPr lang="es-ES" dirty="0" smtClean="0"/>
              <a:t>Módulos de Comunicación</a:t>
            </a:r>
          </a:p>
          <a:p>
            <a:pPr lvl="1"/>
            <a:r>
              <a:rPr lang="es-ES" dirty="0" smtClean="0"/>
              <a:t>Pruebas básicas de Comunicación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9711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115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Trabajo Final</vt:lpstr>
      <vt:lpstr>Objetivo</vt:lpstr>
      <vt:lpstr>Placas</vt:lpstr>
      <vt:lpstr>1er Etapa </vt:lpstr>
      <vt:lpstr>2da Etapa </vt:lpstr>
      <vt:lpstr>3er Etapa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Trabajo Final</dc:title>
  <dc:creator>santiago medina</dc:creator>
  <cp:lastModifiedBy>santiago medina</cp:lastModifiedBy>
  <cp:revision>4</cp:revision>
  <dcterms:created xsi:type="dcterms:W3CDTF">2019-08-16T16:24:12Z</dcterms:created>
  <dcterms:modified xsi:type="dcterms:W3CDTF">2019-09-04T18:23:15Z</dcterms:modified>
</cp:coreProperties>
</file>