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8"/>
  </p:notesMasterIdLst>
  <p:sldIdLst>
    <p:sldId id="256" r:id="rId2"/>
    <p:sldId id="257" r:id="rId3"/>
    <p:sldId id="297" r:id="rId4"/>
    <p:sldId id="298" r:id="rId5"/>
    <p:sldId id="299" r:id="rId6"/>
    <p:sldId id="300" r:id="rId7"/>
  </p:sldIdLst>
  <p:sldSz cx="9144000" cy="5143500" type="screen16x9"/>
  <p:notesSz cx="6858000" cy="9144000"/>
  <p:embeddedFontLst>
    <p:embeddedFont>
      <p:font typeface="Maven Pro" panose="020B0604020202020204" charset="0"/>
      <p:regular r:id="rId9"/>
      <p:bold r:id="rId10"/>
    </p:embeddedFont>
    <p:embeddedFont>
      <p:font typeface="Share Tech" panose="020B0604020202020204"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AE2AA-DD23-4B58-829D-730B8A21411B}" v="35" dt="2023-11-20T22:43:16.471"/>
  </p1510:revLst>
</p1510:revInfo>
</file>

<file path=ppt/tableStyles.xml><?xml version="1.0" encoding="utf-8"?>
<a:tblStyleLst xmlns:a="http://schemas.openxmlformats.org/drawingml/2006/main" def="{05D0805C-6E80-411E-8279-423CDDBB8B52}">
  <a:tblStyle styleId="{05D0805C-6E80-411E-8279-423CDDBB8B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Tombolan" userId="4ca805f7f671215f" providerId="LiveId" clId="{2C6AE2AA-DD23-4B58-829D-730B8A21411B}"/>
    <pc:docChg chg="undo custSel addSld delSld modSld delMainMaster">
      <pc:chgData name="Nicolas Tombolan" userId="4ca805f7f671215f" providerId="LiveId" clId="{2C6AE2AA-DD23-4B58-829D-730B8A21411B}" dt="2023-11-20T22:43:16.471" v="277" actId="113"/>
      <pc:docMkLst>
        <pc:docMk/>
      </pc:docMkLst>
      <pc:sldChg chg="addSp delSp modSp mod">
        <pc:chgData name="Nicolas Tombolan" userId="4ca805f7f671215f" providerId="LiveId" clId="{2C6AE2AA-DD23-4B58-829D-730B8A21411B}" dt="2023-11-20T22:43:16.471" v="277" actId="113"/>
        <pc:sldMkLst>
          <pc:docMk/>
          <pc:sldMk cId="0" sldId="257"/>
        </pc:sldMkLst>
        <pc:spChg chg="mod">
          <ac:chgData name="Nicolas Tombolan" userId="4ca805f7f671215f" providerId="LiveId" clId="{2C6AE2AA-DD23-4B58-829D-730B8A21411B}" dt="2023-11-20T22:43:16.471" v="277" actId="113"/>
          <ac:spMkLst>
            <pc:docMk/>
            <pc:sldMk cId="0" sldId="257"/>
            <ac:spMk id="466" creationId="{00000000-0000-0000-0000-000000000000}"/>
          </ac:spMkLst>
        </pc:spChg>
        <pc:spChg chg="mod">
          <ac:chgData name="Nicolas Tombolan" userId="4ca805f7f671215f" providerId="LiveId" clId="{2C6AE2AA-DD23-4B58-829D-730B8A21411B}" dt="2023-11-20T22:43:10.486" v="274" actId="113"/>
          <ac:spMkLst>
            <pc:docMk/>
            <pc:sldMk cId="0" sldId="257"/>
            <ac:spMk id="467" creationId="{00000000-0000-0000-0000-000000000000}"/>
          </ac:spMkLst>
        </pc:spChg>
        <pc:picChg chg="del">
          <ac:chgData name="Nicolas Tombolan" userId="4ca805f7f671215f" providerId="LiveId" clId="{2C6AE2AA-DD23-4B58-829D-730B8A21411B}" dt="2023-11-20T22:38:57.140" v="228" actId="478"/>
          <ac:picMkLst>
            <pc:docMk/>
            <pc:sldMk cId="0" sldId="257"/>
            <ac:picMk id="9" creationId="{B0807283-941E-0E7A-6C45-9863B1DAD19D}"/>
          </ac:picMkLst>
        </pc:picChg>
        <pc:picChg chg="add del mod">
          <ac:chgData name="Nicolas Tombolan" userId="4ca805f7f671215f" providerId="LiveId" clId="{2C6AE2AA-DD23-4B58-829D-730B8A21411B}" dt="2023-11-20T22:39:26.433" v="237" actId="478"/>
          <ac:picMkLst>
            <pc:docMk/>
            <pc:sldMk cId="0" sldId="257"/>
            <ac:picMk id="11" creationId="{DAEF07A7-18B6-7AB9-D2FD-1CB0D514B537}"/>
          </ac:picMkLst>
        </pc:picChg>
        <pc:picChg chg="add mod">
          <ac:chgData name="Nicolas Tombolan" userId="4ca805f7f671215f" providerId="LiveId" clId="{2C6AE2AA-DD23-4B58-829D-730B8A21411B}" dt="2023-11-20T22:40:08.291" v="240" actId="1076"/>
          <ac:picMkLst>
            <pc:docMk/>
            <pc:sldMk cId="0" sldId="257"/>
            <ac:picMk id="13" creationId="{040EA781-C2C8-84BF-0B64-4EC3AC39F113}"/>
          </ac:picMkLst>
        </pc:picChg>
      </pc:sldChg>
      <pc:sldChg chg="del">
        <pc:chgData name="Nicolas Tombolan" userId="4ca805f7f671215f" providerId="LiveId" clId="{2C6AE2AA-DD23-4B58-829D-730B8A21411B}" dt="2023-11-20T22:31:26.845" v="0" actId="2696"/>
        <pc:sldMkLst>
          <pc:docMk/>
          <pc:sldMk cId="0" sldId="281"/>
        </pc:sldMkLst>
      </pc:sldChg>
      <pc:sldChg chg="del">
        <pc:chgData name="Nicolas Tombolan" userId="4ca805f7f671215f" providerId="LiveId" clId="{2C6AE2AA-DD23-4B58-829D-730B8A21411B}" dt="2023-11-20T22:31:26.845" v="0" actId="2696"/>
        <pc:sldMkLst>
          <pc:docMk/>
          <pc:sldMk cId="0" sldId="283"/>
        </pc:sldMkLst>
      </pc:sldChg>
      <pc:sldChg chg="del">
        <pc:chgData name="Nicolas Tombolan" userId="4ca805f7f671215f" providerId="LiveId" clId="{2C6AE2AA-DD23-4B58-829D-730B8A21411B}" dt="2023-11-20T22:31:26.845" v="0" actId="2696"/>
        <pc:sldMkLst>
          <pc:docMk/>
          <pc:sldMk cId="0" sldId="285"/>
        </pc:sldMkLst>
      </pc:sldChg>
      <pc:sldChg chg="del">
        <pc:chgData name="Nicolas Tombolan" userId="4ca805f7f671215f" providerId="LiveId" clId="{2C6AE2AA-DD23-4B58-829D-730B8A21411B}" dt="2023-11-20T22:31:26.845" v="0" actId="2696"/>
        <pc:sldMkLst>
          <pc:docMk/>
          <pc:sldMk cId="0" sldId="286"/>
        </pc:sldMkLst>
      </pc:sldChg>
      <pc:sldChg chg="del">
        <pc:chgData name="Nicolas Tombolan" userId="4ca805f7f671215f" providerId="LiveId" clId="{2C6AE2AA-DD23-4B58-829D-730B8A21411B}" dt="2023-11-20T22:31:26.845" v="0" actId="2696"/>
        <pc:sldMkLst>
          <pc:docMk/>
          <pc:sldMk cId="0" sldId="287"/>
        </pc:sldMkLst>
      </pc:sldChg>
      <pc:sldChg chg="del">
        <pc:chgData name="Nicolas Tombolan" userId="4ca805f7f671215f" providerId="LiveId" clId="{2C6AE2AA-DD23-4B58-829D-730B8A21411B}" dt="2023-11-20T22:31:26.845" v="0" actId="2696"/>
        <pc:sldMkLst>
          <pc:docMk/>
          <pc:sldMk cId="0" sldId="288"/>
        </pc:sldMkLst>
      </pc:sldChg>
      <pc:sldChg chg="del">
        <pc:chgData name="Nicolas Tombolan" userId="4ca805f7f671215f" providerId="LiveId" clId="{2C6AE2AA-DD23-4B58-829D-730B8A21411B}" dt="2023-11-20T22:31:26.845" v="0" actId="2696"/>
        <pc:sldMkLst>
          <pc:docMk/>
          <pc:sldMk cId="0" sldId="289"/>
        </pc:sldMkLst>
      </pc:sldChg>
      <pc:sldChg chg="del">
        <pc:chgData name="Nicolas Tombolan" userId="4ca805f7f671215f" providerId="LiveId" clId="{2C6AE2AA-DD23-4B58-829D-730B8A21411B}" dt="2023-11-20T22:31:26.845" v="0" actId="2696"/>
        <pc:sldMkLst>
          <pc:docMk/>
          <pc:sldMk cId="0" sldId="290"/>
        </pc:sldMkLst>
      </pc:sldChg>
      <pc:sldChg chg="del">
        <pc:chgData name="Nicolas Tombolan" userId="4ca805f7f671215f" providerId="LiveId" clId="{2C6AE2AA-DD23-4B58-829D-730B8A21411B}" dt="2023-11-20T22:31:26.845" v="0" actId="2696"/>
        <pc:sldMkLst>
          <pc:docMk/>
          <pc:sldMk cId="0" sldId="291"/>
        </pc:sldMkLst>
      </pc:sldChg>
      <pc:sldChg chg="del">
        <pc:chgData name="Nicolas Tombolan" userId="4ca805f7f671215f" providerId="LiveId" clId="{2C6AE2AA-DD23-4B58-829D-730B8A21411B}" dt="2023-11-20T22:31:26.845" v="0" actId="2696"/>
        <pc:sldMkLst>
          <pc:docMk/>
          <pc:sldMk cId="0" sldId="292"/>
        </pc:sldMkLst>
      </pc:sldChg>
      <pc:sldChg chg="del">
        <pc:chgData name="Nicolas Tombolan" userId="4ca805f7f671215f" providerId="LiveId" clId="{2C6AE2AA-DD23-4B58-829D-730B8A21411B}" dt="2023-11-20T22:31:26.845" v="0" actId="2696"/>
        <pc:sldMkLst>
          <pc:docMk/>
          <pc:sldMk cId="0" sldId="293"/>
        </pc:sldMkLst>
      </pc:sldChg>
      <pc:sldChg chg="del">
        <pc:chgData name="Nicolas Tombolan" userId="4ca805f7f671215f" providerId="LiveId" clId="{2C6AE2AA-DD23-4B58-829D-730B8A21411B}" dt="2023-11-20T22:31:26.845" v="0" actId="2696"/>
        <pc:sldMkLst>
          <pc:docMk/>
          <pc:sldMk cId="0" sldId="294"/>
        </pc:sldMkLst>
      </pc:sldChg>
      <pc:sldChg chg="del">
        <pc:chgData name="Nicolas Tombolan" userId="4ca805f7f671215f" providerId="LiveId" clId="{2C6AE2AA-DD23-4B58-829D-730B8A21411B}" dt="2023-11-20T22:31:26.845" v="0" actId="2696"/>
        <pc:sldMkLst>
          <pc:docMk/>
          <pc:sldMk cId="0" sldId="295"/>
        </pc:sldMkLst>
      </pc:sldChg>
      <pc:sldChg chg="del">
        <pc:chgData name="Nicolas Tombolan" userId="4ca805f7f671215f" providerId="LiveId" clId="{2C6AE2AA-DD23-4B58-829D-730B8A21411B}" dt="2023-11-20T22:31:29.431" v="1" actId="2696"/>
        <pc:sldMkLst>
          <pc:docMk/>
          <pc:sldMk cId="0" sldId="296"/>
        </pc:sldMkLst>
      </pc:sldChg>
      <pc:sldChg chg="addSp delSp modSp add mod delAnim">
        <pc:chgData name="Nicolas Tombolan" userId="4ca805f7f671215f" providerId="LiveId" clId="{2C6AE2AA-DD23-4B58-829D-730B8A21411B}" dt="2023-11-20T22:37:15.945" v="227" actId="1076"/>
        <pc:sldMkLst>
          <pc:docMk/>
          <pc:sldMk cId="3351326670" sldId="299"/>
        </pc:sldMkLst>
        <pc:spChg chg="add mod">
          <ac:chgData name="Nicolas Tombolan" userId="4ca805f7f671215f" providerId="LiveId" clId="{2C6AE2AA-DD23-4B58-829D-730B8A21411B}" dt="2023-11-20T22:35:25.674" v="202" actId="1076"/>
          <ac:spMkLst>
            <pc:docMk/>
            <pc:sldMk cId="3351326670" sldId="299"/>
            <ac:spMk id="2" creationId="{410CC2B1-A8D5-9EE8-1665-5E8F0ECE0A72}"/>
          </ac:spMkLst>
        </pc:spChg>
        <pc:spChg chg="mod">
          <ac:chgData name="Nicolas Tombolan" userId="4ca805f7f671215f" providerId="LiveId" clId="{2C6AE2AA-DD23-4B58-829D-730B8A21411B}" dt="2023-11-20T22:34:41.693" v="175" actId="20577"/>
          <ac:spMkLst>
            <pc:docMk/>
            <pc:sldMk cId="3351326670" sldId="299"/>
            <ac:spMk id="467" creationId="{00000000-0000-0000-0000-000000000000}"/>
          </ac:spMkLst>
        </pc:spChg>
        <pc:picChg chg="del">
          <ac:chgData name="Nicolas Tombolan" userId="4ca805f7f671215f" providerId="LiveId" clId="{2C6AE2AA-DD23-4B58-829D-730B8A21411B}" dt="2023-11-20T22:31:40.631" v="3" actId="478"/>
          <ac:picMkLst>
            <pc:docMk/>
            <pc:sldMk cId="3351326670" sldId="299"/>
            <ac:picMk id="3" creationId="{A7FCFCB1-3DF1-6FD9-9C60-AAE7D01BAA8D}"/>
          </ac:picMkLst>
        </pc:picChg>
        <pc:picChg chg="del">
          <ac:chgData name="Nicolas Tombolan" userId="4ca805f7f671215f" providerId="LiveId" clId="{2C6AE2AA-DD23-4B58-829D-730B8A21411B}" dt="2023-11-20T22:31:41.081" v="4" actId="478"/>
          <ac:picMkLst>
            <pc:docMk/>
            <pc:sldMk cId="3351326670" sldId="299"/>
            <ac:picMk id="6" creationId="{E398E42B-403A-B51D-BCB7-C0E7E4F5B0D0}"/>
          </ac:picMkLst>
        </pc:picChg>
        <pc:picChg chg="add mod">
          <ac:chgData name="Nicolas Tombolan" userId="4ca805f7f671215f" providerId="LiveId" clId="{2C6AE2AA-DD23-4B58-829D-730B8A21411B}" dt="2023-11-20T22:37:13.738" v="226" actId="1076"/>
          <ac:picMkLst>
            <pc:docMk/>
            <pc:sldMk cId="3351326670" sldId="299"/>
            <ac:picMk id="1026" creationId="{48ABBD7F-0A42-E41F-C62F-CB908420E6EC}"/>
          </ac:picMkLst>
        </pc:picChg>
        <pc:picChg chg="add mod">
          <ac:chgData name="Nicolas Tombolan" userId="4ca805f7f671215f" providerId="LiveId" clId="{2C6AE2AA-DD23-4B58-829D-730B8A21411B}" dt="2023-11-20T22:37:04.081" v="223" actId="1076"/>
          <ac:picMkLst>
            <pc:docMk/>
            <pc:sldMk cId="3351326670" sldId="299"/>
            <ac:picMk id="1028" creationId="{166BA6FC-E61F-4281-7F54-8DAA7F1B4FD3}"/>
          </ac:picMkLst>
        </pc:picChg>
        <pc:picChg chg="add mod">
          <ac:chgData name="Nicolas Tombolan" userId="4ca805f7f671215f" providerId="LiveId" clId="{2C6AE2AA-DD23-4B58-829D-730B8A21411B}" dt="2023-11-20T22:37:15.945" v="227" actId="1076"/>
          <ac:picMkLst>
            <pc:docMk/>
            <pc:sldMk cId="3351326670" sldId="299"/>
            <ac:picMk id="1030" creationId="{E518A648-566F-1C5F-614D-BBBB4017E43A}"/>
          </ac:picMkLst>
        </pc:picChg>
      </pc:sldChg>
      <pc:sldChg chg="delSp modSp add mod">
        <pc:chgData name="Nicolas Tombolan" userId="4ca805f7f671215f" providerId="LiveId" clId="{2C6AE2AA-DD23-4B58-829D-730B8A21411B}" dt="2023-11-20T22:41:44.802" v="272" actId="1076"/>
        <pc:sldMkLst>
          <pc:docMk/>
          <pc:sldMk cId="1697207104" sldId="300"/>
        </pc:sldMkLst>
        <pc:spChg chg="mod">
          <ac:chgData name="Nicolas Tombolan" userId="4ca805f7f671215f" providerId="LiveId" clId="{2C6AE2AA-DD23-4B58-829D-730B8A21411B}" dt="2023-11-20T22:40:42.941" v="246" actId="6549"/>
          <ac:spMkLst>
            <pc:docMk/>
            <pc:sldMk cId="1697207104" sldId="300"/>
            <ac:spMk id="2" creationId="{410CC2B1-A8D5-9EE8-1665-5E8F0ECE0A72}"/>
          </ac:spMkLst>
        </pc:spChg>
        <pc:spChg chg="mod">
          <ac:chgData name="Nicolas Tombolan" userId="4ca805f7f671215f" providerId="LiveId" clId="{2C6AE2AA-DD23-4B58-829D-730B8A21411B}" dt="2023-11-20T22:41:44.802" v="272" actId="1076"/>
          <ac:spMkLst>
            <pc:docMk/>
            <pc:sldMk cId="1697207104" sldId="300"/>
            <ac:spMk id="467" creationId="{00000000-0000-0000-0000-000000000000}"/>
          </ac:spMkLst>
        </pc:spChg>
        <pc:picChg chg="del">
          <ac:chgData name="Nicolas Tombolan" userId="4ca805f7f671215f" providerId="LiveId" clId="{2C6AE2AA-DD23-4B58-829D-730B8A21411B}" dt="2023-11-20T22:40:40.284" v="242" actId="478"/>
          <ac:picMkLst>
            <pc:docMk/>
            <pc:sldMk cId="1697207104" sldId="300"/>
            <ac:picMk id="1026" creationId="{48ABBD7F-0A42-E41F-C62F-CB908420E6EC}"/>
          </ac:picMkLst>
        </pc:picChg>
        <pc:picChg chg="del">
          <ac:chgData name="Nicolas Tombolan" userId="4ca805f7f671215f" providerId="LiveId" clId="{2C6AE2AA-DD23-4B58-829D-730B8A21411B}" dt="2023-11-20T22:40:40.664" v="243" actId="478"/>
          <ac:picMkLst>
            <pc:docMk/>
            <pc:sldMk cId="1697207104" sldId="300"/>
            <ac:picMk id="1028" creationId="{166BA6FC-E61F-4281-7F54-8DAA7F1B4FD3}"/>
          </ac:picMkLst>
        </pc:picChg>
        <pc:picChg chg="del">
          <ac:chgData name="Nicolas Tombolan" userId="4ca805f7f671215f" providerId="LiveId" clId="{2C6AE2AA-DD23-4B58-829D-730B8A21411B}" dt="2023-11-20T22:40:41.021" v="244" actId="478"/>
          <ac:picMkLst>
            <pc:docMk/>
            <pc:sldMk cId="1697207104" sldId="300"/>
            <ac:picMk id="1030" creationId="{E518A648-566F-1C5F-614D-BBBB4017E43A}"/>
          </ac:picMkLst>
        </pc:picChg>
      </pc:sldChg>
      <pc:sldMasterChg chg="del delSldLayout">
        <pc:chgData name="Nicolas Tombolan" userId="4ca805f7f671215f" providerId="LiveId" clId="{2C6AE2AA-DD23-4B58-829D-730B8A21411B}" dt="2023-11-20T22:31:29.431" v="1" actId="2696"/>
        <pc:sldMasterMkLst>
          <pc:docMk/>
          <pc:sldMasterMk cId="0" sldId="2147483671"/>
        </pc:sldMasterMkLst>
        <pc:sldLayoutChg chg="del">
          <pc:chgData name="Nicolas Tombolan" userId="4ca805f7f671215f" providerId="LiveId" clId="{2C6AE2AA-DD23-4B58-829D-730B8A21411B}" dt="2023-11-20T22:31:29.431" v="1" actId="2696"/>
          <pc:sldLayoutMkLst>
            <pc:docMk/>
            <pc:sldMasterMk cId="0" sldId="2147483671"/>
            <pc:sldLayoutMk cId="0"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35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82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420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45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438003"/>
            <a:ext cx="3908700" cy="2547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2069712"/>
            <a:ext cx="3908700" cy="1915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Char char="●"/>
              <a:defRPr sz="1200"/>
            </a:lvl1pPr>
            <a:lvl2pPr marL="914400" lvl="1" indent="-292100" rtl="0">
              <a:spcBef>
                <a:spcPts val="0"/>
              </a:spcBef>
              <a:spcAft>
                <a:spcPts val="0"/>
              </a:spcAft>
              <a:buClr>
                <a:schemeClr val="dk1"/>
              </a:buClr>
              <a:buSzPts val="1000"/>
              <a:buFont typeface="Nunito Light"/>
              <a:buChar char="○"/>
              <a:defRPr/>
            </a:lvl2pPr>
            <a:lvl3pPr marL="1371600" lvl="2" indent="-292100" rtl="0">
              <a:spcBef>
                <a:spcPts val="1600"/>
              </a:spcBef>
              <a:spcAft>
                <a:spcPts val="0"/>
              </a:spcAft>
              <a:buClr>
                <a:schemeClr val="dk1"/>
              </a:buClr>
              <a:buSzPts val="1000"/>
              <a:buFont typeface="Nunito Light"/>
              <a:buChar char="■"/>
              <a:defRPr/>
            </a:lvl3pPr>
            <a:lvl4pPr marL="1828800" lvl="3" indent="-292100" rtl="0">
              <a:spcBef>
                <a:spcPts val="1600"/>
              </a:spcBef>
              <a:spcAft>
                <a:spcPts val="0"/>
              </a:spcAft>
              <a:buClr>
                <a:schemeClr val="dk1"/>
              </a:buClr>
              <a:buSzPts val="1000"/>
              <a:buFont typeface="Nunito Light"/>
              <a:buChar char="●"/>
              <a:defRPr/>
            </a:lvl4pPr>
            <a:lvl5pPr marL="2286000" lvl="4" indent="-292100" rtl="0">
              <a:spcBef>
                <a:spcPts val="1600"/>
              </a:spcBef>
              <a:spcAft>
                <a:spcPts val="0"/>
              </a:spcAft>
              <a:buClr>
                <a:schemeClr val="dk1"/>
              </a:buClr>
              <a:buSzPts val="1000"/>
              <a:buFont typeface="Nunito Light"/>
              <a:buChar char="○"/>
              <a:defRPr/>
            </a:lvl5pPr>
            <a:lvl6pPr marL="2743200" lvl="5" indent="-292100" rtl="0">
              <a:spcBef>
                <a:spcPts val="1600"/>
              </a:spcBef>
              <a:spcAft>
                <a:spcPts val="0"/>
              </a:spcAft>
              <a:buClr>
                <a:schemeClr val="dk1"/>
              </a:buClr>
              <a:buSzPts val="1000"/>
              <a:buFont typeface="Nunito Light"/>
              <a:buChar char="■"/>
              <a:defRPr/>
            </a:lvl6pPr>
            <a:lvl7pPr marL="3200400" lvl="6" indent="-292100" rtl="0">
              <a:spcBef>
                <a:spcPts val="1600"/>
              </a:spcBef>
              <a:spcAft>
                <a:spcPts val="0"/>
              </a:spcAft>
              <a:buClr>
                <a:schemeClr val="dk1"/>
              </a:buClr>
              <a:buSzPts val="1000"/>
              <a:buFont typeface="Nunito Light"/>
              <a:buChar char="●"/>
              <a:defRPr/>
            </a:lvl7pPr>
            <a:lvl8pPr marL="3657600" lvl="7" indent="-292100" rtl="0">
              <a:spcBef>
                <a:spcPts val="1600"/>
              </a:spcBef>
              <a:spcAft>
                <a:spcPts val="0"/>
              </a:spcAft>
              <a:buClr>
                <a:schemeClr val="dk1"/>
              </a:buClr>
              <a:buSzPts val="1000"/>
              <a:buFont typeface="Nunito Light"/>
              <a:buChar char="○"/>
              <a:defRPr/>
            </a:lvl8pPr>
            <a:lvl9pPr marL="4114800" lvl="8" indent="-292100" rtl="0">
              <a:spcBef>
                <a:spcPts val="1600"/>
              </a:spcBef>
              <a:spcAft>
                <a:spcPts val="1600"/>
              </a:spcAft>
              <a:buClr>
                <a:schemeClr val="dk1"/>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6"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743415" y="2782486"/>
            <a:ext cx="8036311"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Luciano Dominguez, Joaquin Monsalvo, Nicolas Tombolan</a:t>
            </a:r>
            <a:endParaRPr/>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“TP FINAL”</a:t>
            </a:r>
            <a:br>
              <a:rPr lang="en"/>
            </a:br>
            <a:r>
              <a:rPr lang="en"/>
              <a:t>PROGRAMACION I</a:t>
            </a:r>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u="sng"/>
              <a:t>Objetivo</a:t>
            </a:r>
            <a:r>
              <a:rPr lang="en-US"/>
              <a:t>: </a:t>
            </a:r>
          </a:p>
          <a:p>
            <a:pPr marL="0" lvl="0" indent="0" algn="l" rtl="0">
              <a:lnSpc>
                <a:spcPct val="100000"/>
              </a:lnSpc>
              <a:spcBef>
                <a:spcPts val="0"/>
              </a:spcBef>
              <a:spcAft>
                <a:spcPts val="0"/>
              </a:spcAft>
              <a:buNone/>
            </a:pPr>
            <a:endParaRPr lang="en-US"/>
          </a:p>
          <a:p>
            <a:pPr marL="0" lvl="0" indent="0" algn="l" rtl="0">
              <a:lnSpc>
                <a:spcPct val="100000"/>
              </a:lnSpc>
              <a:spcBef>
                <a:spcPts val="0"/>
              </a:spcBef>
              <a:spcAft>
                <a:spcPts val="0"/>
              </a:spcAft>
              <a:buNone/>
            </a:pPr>
            <a:r>
              <a:rPr lang="en-US"/>
              <a:t>- Saltar </a:t>
            </a:r>
            <a:r>
              <a:rPr lang="en-US" err="1"/>
              <a:t>una</a:t>
            </a:r>
            <a:r>
              <a:rPr lang="en-US"/>
              <a:t> </a:t>
            </a:r>
            <a:r>
              <a:rPr lang="en-US" err="1"/>
              <a:t>determinda</a:t>
            </a:r>
            <a:r>
              <a:rPr lang="en-US"/>
              <a:t> </a:t>
            </a:r>
            <a:r>
              <a:rPr lang="en-US" err="1"/>
              <a:t>cantidad</a:t>
            </a:r>
            <a:r>
              <a:rPr lang="en-US"/>
              <a:t> de </a:t>
            </a:r>
            <a:r>
              <a:rPr lang="en-US" err="1"/>
              <a:t>tranqueras</a:t>
            </a:r>
            <a:r>
              <a:rPr lang="en-US"/>
              <a:t>.</a:t>
            </a:r>
          </a:p>
          <a:p>
            <a:pPr marL="0" lvl="0" indent="0" algn="l" rtl="0">
              <a:lnSpc>
                <a:spcPct val="100000"/>
              </a:lnSpc>
              <a:spcBef>
                <a:spcPts val="0"/>
              </a:spcBef>
              <a:spcAft>
                <a:spcPts val="0"/>
              </a:spcAft>
              <a:buNone/>
            </a:pPr>
            <a:r>
              <a:rPr lang="en-US"/>
              <a:t>- </a:t>
            </a:r>
            <a:r>
              <a:rPr lang="en-US" err="1"/>
              <a:t>Llegar</a:t>
            </a:r>
            <a:r>
              <a:rPr lang="en-US"/>
              <a:t> al </a:t>
            </a:r>
            <a:r>
              <a:rPr lang="en-US" err="1"/>
              <a:t>establo</a:t>
            </a:r>
            <a:r>
              <a:rPr lang="en-US"/>
              <a:t> antes de </a:t>
            </a:r>
            <a:r>
              <a:rPr lang="en-US" err="1"/>
              <a:t>quedarnos</a:t>
            </a:r>
            <a:r>
              <a:rPr lang="en-US"/>
              <a:t> sin energia</a:t>
            </a:r>
          </a:p>
          <a:p>
            <a:pPr marL="0" lvl="0" indent="0" algn="l" rtl="0">
              <a:lnSpc>
                <a:spcPct val="100000"/>
              </a:lnSpc>
              <a:spcBef>
                <a:spcPts val="0"/>
              </a:spcBef>
              <a:spcAft>
                <a:spcPts val="0"/>
              </a:spcAft>
              <a:buNone/>
            </a:pPr>
            <a:endParaRPr lang="en-US"/>
          </a:p>
          <a:p>
            <a:pPr marL="0" lvl="0" indent="0" algn="l" rtl="0">
              <a:lnSpc>
                <a:spcPct val="100000"/>
              </a:lnSpc>
              <a:spcBef>
                <a:spcPts val="0"/>
              </a:spcBef>
              <a:spcAft>
                <a:spcPts val="0"/>
              </a:spcAft>
              <a:buNone/>
            </a:pPr>
            <a:r>
              <a:rPr lang="en-US" u="sng" err="1"/>
              <a:t>Terreno</a:t>
            </a:r>
            <a:r>
              <a:rPr lang="en-US"/>
              <a:t>:</a:t>
            </a:r>
          </a:p>
          <a:p>
            <a:pPr marL="0" lvl="0" indent="0" algn="l" rtl="0">
              <a:lnSpc>
                <a:spcPct val="100000"/>
              </a:lnSpc>
              <a:spcBef>
                <a:spcPts val="0"/>
              </a:spcBef>
              <a:spcAft>
                <a:spcPts val="0"/>
              </a:spcAft>
              <a:buNone/>
            </a:pPr>
            <a:endParaRPr lang="en-US"/>
          </a:p>
          <a:p>
            <a:pPr marL="0" lvl="0" indent="0" algn="l" rtl="0">
              <a:lnSpc>
                <a:spcPct val="100000"/>
              </a:lnSpc>
              <a:spcBef>
                <a:spcPts val="0"/>
              </a:spcBef>
              <a:spcAft>
                <a:spcPts val="0"/>
              </a:spcAft>
              <a:buNone/>
            </a:pPr>
            <a:r>
              <a:rPr lang="en-US"/>
              <a:t>- Pasto com</a:t>
            </a:r>
            <a:r>
              <a:rPr lang="es-ES" err="1"/>
              <a:t>ún</a:t>
            </a:r>
            <a:r>
              <a:rPr lang="es-ES"/>
              <a:t> [I], no brinda energía.</a:t>
            </a:r>
          </a:p>
          <a:p>
            <a:pPr marL="0" lvl="0" indent="0" algn="l" rtl="0">
              <a:lnSpc>
                <a:spcPct val="100000"/>
              </a:lnSpc>
              <a:spcBef>
                <a:spcPts val="0"/>
              </a:spcBef>
              <a:spcAft>
                <a:spcPts val="0"/>
              </a:spcAft>
              <a:buNone/>
            </a:pPr>
            <a:r>
              <a:rPr lang="es-ES"/>
              <a:t>- Pasto comestible [P], brinda 250 de energía.</a:t>
            </a:r>
          </a:p>
          <a:p>
            <a:pPr marL="0" lvl="0" indent="0" algn="l" rtl="0">
              <a:lnSpc>
                <a:spcPct val="100000"/>
              </a:lnSpc>
              <a:spcBef>
                <a:spcPts val="0"/>
              </a:spcBef>
              <a:spcAft>
                <a:spcPts val="0"/>
              </a:spcAft>
              <a:buNone/>
            </a:pPr>
            <a:r>
              <a:rPr lang="es-ES"/>
              <a:t>- Tranqueras [T], consumen 25 de energía.</a:t>
            </a:r>
          </a:p>
          <a:p>
            <a:pPr marL="0" lvl="0" indent="0" algn="l" rtl="0">
              <a:lnSpc>
                <a:spcPct val="100000"/>
              </a:lnSpc>
              <a:spcBef>
                <a:spcPts val="0"/>
              </a:spcBef>
              <a:spcAft>
                <a:spcPts val="0"/>
              </a:spcAft>
              <a:buNone/>
            </a:pPr>
            <a:endParaRPr lang="es-ES"/>
          </a:p>
          <a:p>
            <a:pPr marL="0" lvl="0" indent="0" algn="l" rtl="0">
              <a:lnSpc>
                <a:spcPct val="100000"/>
              </a:lnSpc>
              <a:spcBef>
                <a:spcPts val="0"/>
              </a:spcBef>
              <a:spcAft>
                <a:spcPts val="0"/>
              </a:spcAft>
              <a:buNone/>
            </a:pPr>
            <a:r>
              <a:rPr lang="es-ES" u="sng"/>
              <a:t>Interacción</a:t>
            </a:r>
            <a:r>
              <a:rPr lang="en-US"/>
              <a:t>:</a:t>
            </a:r>
          </a:p>
          <a:p>
            <a:pPr marL="0" lvl="0" indent="0" algn="l" rtl="0">
              <a:lnSpc>
                <a:spcPct val="100000"/>
              </a:lnSpc>
              <a:spcBef>
                <a:spcPts val="0"/>
              </a:spcBef>
              <a:spcAft>
                <a:spcPts val="0"/>
              </a:spcAft>
              <a:buNone/>
            </a:pPr>
            <a:endParaRPr lang="en-US"/>
          </a:p>
          <a:p>
            <a:pPr marL="0" lvl="0" indent="0" algn="l" rtl="0">
              <a:lnSpc>
                <a:spcPct val="100000"/>
              </a:lnSpc>
              <a:spcBef>
                <a:spcPts val="0"/>
              </a:spcBef>
              <a:spcAft>
                <a:spcPts val="0"/>
              </a:spcAft>
              <a:buNone/>
            </a:pPr>
            <a:r>
              <a:rPr lang="en-US"/>
              <a:t>- Para </a:t>
            </a:r>
            <a:r>
              <a:rPr lang="en-US" err="1"/>
              <a:t>ir</a:t>
            </a:r>
            <a:r>
              <a:rPr lang="en-US"/>
              <a:t> hacia la </a:t>
            </a:r>
            <a:r>
              <a:rPr lang="en-US" err="1"/>
              <a:t>derecha</a:t>
            </a:r>
            <a:r>
              <a:rPr lang="en-US"/>
              <a:t>: [D + Enter]</a:t>
            </a:r>
          </a:p>
          <a:p>
            <a:pPr marL="0" lvl="0" indent="0" algn="l" rtl="0">
              <a:lnSpc>
                <a:spcPct val="100000"/>
              </a:lnSpc>
              <a:spcBef>
                <a:spcPts val="0"/>
              </a:spcBef>
              <a:spcAft>
                <a:spcPts val="0"/>
              </a:spcAft>
              <a:buNone/>
            </a:pPr>
            <a:r>
              <a:rPr lang="en-US"/>
              <a:t>- Para </a:t>
            </a:r>
            <a:r>
              <a:rPr lang="en-US" err="1"/>
              <a:t>ir</a:t>
            </a:r>
            <a:r>
              <a:rPr lang="en-US"/>
              <a:t> hacia la </a:t>
            </a:r>
            <a:r>
              <a:rPr lang="en-US" err="1"/>
              <a:t>izquierda</a:t>
            </a:r>
            <a:r>
              <a:rPr lang="en-US"/>
              <a:t>: [A + Enter]</a:t>
            </a:r>
          </a:p>
          <a:p>
            <a:pPr marL="0" indent="0">
              <a:buNone/>
            </a:pPr>
            <a:r>
              <a:rPr lang="en-US"/>
              <a:t>- Para </a:t>
            </a:r>
            <a:r>
              <a:rPr lang="en-US" err="1"/>
              <a:t>ir</a:t>
            </a:r>
            <a:r>
              <a:rPr lang="en-US"/>
              <a:t> hacia la Arriba: [W + Enter]</a:t>
            </a:r>
          </a:p>
          <a:p>
            <a:pPr marL="0" indent="0">
              <a:buNone/>
            </a:pPr>
            <a:r>
              <a:rPr lang="en-US"/>
              <a:t>- Para </a:t>
            </a:r>
            <a:r>
              <a:rPr lang="en-US" err="1"/>
              <a:t>ir</a:t>
            </a:r>
            <a:r>
              <a:rPr lang="en-US"/>
              <a:t> hacia la </a:t>
            </a:r>
            <a:r>
              <a:rPr lang="en-US" err="1"/>
              <a:t>izquierda</a:t>
            </a:r>
            <a:r>
              <a:rPr lang="en-US"/>
              <a:t>: [S +Enter]</a:t>
            </a:r>
          </a:p>
          <a:p>
            <a:pPr marL="0" lvl="0" indent="0" algn="l" rtl="0">
              <a:lnSpc>
                <a:spcPct val="100000"/>
              </a:lnSpc>
              <a:spcBef>
                <a:spcPts val="0"/>
              </a:spcBef>
              <a:spcAft>
                <a:spcPts val="0"/>
              </a:spcAft>
              <a:buNone/>
            </a:pPr>
            <a:endParaRPr lang="en-US"/>
          </a:p>
          <a:p>
            <a:pPr marL="0" lvl="0" indent="0" algn="l" rtl="0">
              <a:lnSpc>
                <a:spcPct val="100000"/>
              </a:lnSpc>
              <a:spcBef>
                <a:spcPts val="0"/>
              </a:spcBef>
              <a:spcAft>
                <a:spcPts val="0"/>
              </a:spcAft>
              <a:buNone/>
            </a:pPr>
            <a:r>
              <a:rPr lang="en-US"/>
              <a:t>Recordatorio: Cada movimiento consume 10 de energia. </a:t>
            </a:r>
          </a:p>
          <a:p>
            <a:pPr marL="0" lvl="0" indent="0" algn="l" rtl="0">
              <a:lnSpc>
                <a:spcPct val="100000"/>
              </a:lnSpc>
              <a:spcBef>
                <a:spcPts val="0"/>
              </a:spcBef>
              <a:spcAft>
                <a:spcPts val="0"/>
              </a:spcAft>
              <a:buNone/>
            </a:pPr>
            <a:endParaRPr lang="en-US"/>
          </a:p>
          <a:p>
            <a:pPr marL="0" lvl="0" indent="0" algn="l" rtl="0">
              <a:lnSpc>
                <a:spcPct val="100000"/>
              </a:lnSpc>
              <a:spcBef>
                <a:spcPts val="0"/>
              </a:spcBef>
              <a:spcAft>
                <a:spcPts val="0"/>
              </a:spcAft>
              <a:buNone/>
            </a:pPr>
            <a:endParaRPr b="1" u="sng"/>
          </a:p>
          <a:p>
            <a:pPr marL="0" lvl="0" indent="0" algn="l" rtl="0">
              <a:lnSpc>
                <a:spcPct val="100000"/>
              </a:lnSpc>
              <a:spcBef>
                <a:spcPts val="1600"/>
              </a:spcBef>
              <a:spcAft>
                <a:spcPts val="1600"/>
              </a:spcAft>
              <a:buNone/>
            </a:pPr>
            <a:endParaRP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u="sng"/>
              <a:t>Juego</a:t>
            </a:r>
            <a:endParaRPr b="1" u="sng"/>
          </a:p>
        </p:txBody>
      </p:sp>
      <p:pic>
        <p:nvPicPr>
          <p:cNvPr id="13" name="Imagen 12">
            <a:extLst>
              <a:ext uri="{FF2B5EF4-FFF2-40B4-BE49-F238E27FC236}">
                <a16:creationId xmlns:a16="http://schemas.microsoft.com/office/drawing/2014/main" id="{040EA781-C2C8-84BF-0B64-4EC3AC39F113}"/>
              </a:ext>
            </a:extLst>
          </p:cNvPr>
          <p:cNvPicPr>
            <a:picLocks noChangeAspect="1"/>
          </p:cNvPicPr>
          <p:nvPr/>
        </p:nvPicPr>
        <p:blipFill>
          <a:blip r:embed="rId3"/>
          <a:stretch>
            <a:fillRect/>
          </a:stretch>
        </p:blipFill>
        <p:spPr>
          <a:xfrm>
            <a:off x="5410226" y="205837"/>
            <a:ext cx="2513577" cy="4731825"/>
          </a:xfrm>
          <a:prstGeom prst="rect">
            <a:avLst/>
          </a:prstGeom>
        </p:spPr>
      </p:pic>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26"/>
          <p:cNvSpPr txBox="1">
            <a:spLocks noGrp="1"/>
          </p:cNvSpPr>
          <p:nvPr>
            <p:ph type="ctrTitle"/>
          </p:nvPr>
        </p:nvSpPr>
        <p:spPr>
          <a:xfrm>
            <a:off x="320012" y="1810936"/>
            <a:ext cx="3600478" cy="15216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a:t>Diagrama de Flujo I</a:t>
            </a:r>
            <a:r>
              <a:rPr lang="en"/>
              <a:t>: “hallarCoordenada</a:t>
            </a:r>
            <a:r>
              <a:rPr lang="es-ES"/>
              <a:t>”</a:t>
            </a:r>
            <a:br>
              <a:rPr lang="es-ES"/>
            </a:br>
            <a:r>
              <a:rPr lang="es-ES" sz="1400"/>
              <a:t>-</a:t>
            </a:r>
            <a:r>
              <a:rPr lang="es-ES"/>
              <a:t> </a:t>
            </a:r>
            <a:r>
              <a:rPr lang="es-ES" sz="1400"/>
              <a:t>Se identifica la columna y fila actual de la vaquita mediante bucles </a:t>
            </a:r>
            <a:r>
              <a:rPr lang="en-US" sz="1400"/>
              <a:t>“</a:t>
            </a:r>
            <a:r>
              <a:rPr lang="es-ES" sz="1400" err="1"/>
              <a:t>for</a:t>
            </a:r>
            <a:r>
              <a:rPr lang="es-ES" sz="1400"/>
              <a:t>” con índices que se </a:t>
            </a:r>
            <a:r>
              <a:rPr lang="es-ES" sz="1400" err="1"/>
              <a:t>iran</a:t>
            </a:r>
            <a:r>
              <a:rPr lang="es-ES" sz="1400"/>
              <a:t> desplazando sobre los distintos valores de la matriz, un condicional “</a:t>
            </a:r>
            <a:r>
              <a:rPr lang="es-ES" sz="1400" err="1"/>
              <a:t>if</a:t>
            </a:r>
            <a:r>
              <a:rPr lang="es-ES" sz="1400"/>
              <a:t>” determina si en esa posición se encuentra la vaquita y retorna los índices.</a:t>
            </a:r>
            <a:br>
              <a:rPr lang="es-ES"/>
            </a:br>
            <a:endParaRPr/>
          </a:p>
        </p:txBody>
      </p:sp>
      <p:pic>
        <p:nvPicPr>
          <p:cNvPr id="5" name="Imagen 4">
            <a:extLst>
              <a:ext uri="{FF2B5EF4-FFF2-40B4-BE49-F238E27FC236}">
                <a16:creationId xmlns:a16="http://schemas.microsoft.com/office/drawing/2014/main" id="{2C7FE189-9341-E79D-998B-FB552B15DEFA}"/>
              </a:ext>
            </a:extLst>
          </p:cNvPr>
          <p:cNvPicPr>
            <a:picLocks noChangeAspect="1"/>
          </p:cNvPicPr>
          <p:nvPr/>
        </p:nvPicPr>
        <p:blipFill>
          <a:blip r:embed="rId3"/>
          <a:stretch>
            <a:fillRect/>
          </a:stretch>
        </p:blipFill>
        <p:spPr>
          <a:xfrm>
            <a:off x="4287149" y="420765"/>
            <a:ext cx="4460065" cy="4301970"/>
          </a:xfrm>
          <a:prstGeom prst="rect">
            <a:avLst/>
          </a:prstGeom>
        </p:spPr>
      </p:pic>
    </p:spTree>
    <p:extLst>
      <p:ext uri="{BB962C8B-B14F-4D97-AF65-F5344CB8AC3E}">
        <p14:creationId xmlns:p14="http://schemas.microsoft.com/office/powerpoint/2010/main" val="43815690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6" name="Imagen 5">
            <a:extLst>
              <a:ext uri="{FF2B5EF4-FFF2-40B4-BE49-F238E27FC236}">
                <a16:creationId xmlns:a16="http://schemas.microsoft.com/office/drawing/2014/main" id="{E398E42B-403A-B51D-BCB7-C0E7E4F5B0D0}"/>
              </a:ext>
            </a:extLst>
          </p:cNvPr>
          <p:cNvPicPr>
            <a:picLocks noChangeAspect="1"/>
          </p:cNvPicPr>
          <p:nvPr/>
        </p:nvPicPr>
        <p:blipFill>
          <a:blip r:embed="rId3"/>
          <a:stretch>
            <a:fillRect/>
          </a:stretch>
        </p:blipFill>
        <p:spPr>
          <a:xfrm>
            <a:off x="3934503" y="743692"/>
            <a:ext cx="4989061" cy="3375142"/>
          </a:xfrm>
          <a:prstGeom prst="rect">
            <a:avLst/>
          </a:prstGeom>
        </p:spPr>
      </p:pic>
      <p:sp>
        <p:nvSpPr>
          <p:cNvPr id="467" name="Google Shape;467;p26"/>
          <p:cNvSpPr txBox="1">
            <a:spLocks noGrp="1"/>
          </p:cNvSpPr>
          <p:nvPr>
            <p:ph type="ctrTitle"/>
          </p:nvPr>
        </p:nvSpPr>
        <p:spPr>
          <a:xfrm>
            <a:off x="396786" y="2805444"/>
            <a:ext cx="3600478" cy="15216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a:t>Diagrama de Flujo II</a:t>
            </a:r>
            <a:r>
              <a:rPr lang="en"/>
              <a:t>: “irDerecha</a:t>
            </a:r>
            <a:r>
              <a:rPr lang="es-ES"/>
              <a:t>”</a:t>
            </a:r>
            <a:br>
              <a:rPr lang="es-ES"/>
            </a:br>
            <a:r>
              <a:rPr lang="es-ES" sz="1400"/>
              <a:t>-</a:t>
            </a:r>
            <a:r>
              <a:rPr lang="es-ES"/>
              <a:t> </a:t>
            </a:r>
            <a:r>
              <a:rPr lang="es-ES" sz="1400"/>
              <a:t>Se utiliza la función </a:t>
            </a:r>
            <a:r>
              <a:rPr lang="es-ES" sz="1400" err="1"/>
              <a:t>hallarCoordenada</a:t>
            </a:r>
            <a:r>
              <a:rPr lang="es-ES" sz="1400"/>
              <a:t> para saber la posición de la vaquita.</a:t>
            </a:r>
            <a:br>
              <a:rPr lang="es-ES" sz="1400"/>
            </a:br>
            <a:br>
              <a:rPr lang="es-ES" sz="1400"/>
            </a:br>
            <a:r>
              <a:rPr lang="es-ES" sz="1400"/>
              <a:t>- Verifica si esta en el extremo derecho de la matriz. En caso que lo </a:t>
            </a:r>
            <a:r>
              <a:rPr lang="es-ES" sz="1400" err="1"/>
              <a:t>estè</a:t>
            </a:r>
            <a:r>
              <a:rPr lang="es-ES" sz="1400"/>
              <a:t>, la </a:t>
            </a:r>
            <a:r>
              <a:rPr lang="es-ES" sz="1400" err="1"/>
              <a:t>posicion</a:t>
            </a:r>
            <a:r>
              <a:rPr lang="es-ES" sz="1400"/>
              <a:t> de la vaquita pasa a ser la primer fila. Si no lo está, simplemente pasa a la siguiente fila.</a:t>
            </a:r>
            <a:br>
              <a:rPr lang="es-ES" sz="1400"/>
            </a:br>
            <a:br>
              <a:rPr lang="es-ES" sz="1400"/>
            </a:br>
            <a:r>
              <a:rPr lang="es-ES" sz="1400"/>
              <a:t>-Luego se verifica si en esa posición hay algún </a:t>
            </a:r>
            <a:r>
              <a:rPr lang="es-ES" sz="1400" err="1"/>
              <a:t>obsatculo</a:t>
            </a:r>
            <a:r>
              <a:rPr lang="es-ES" sz="1400"/>
              <a:t>, en caso de que los haya sumara/</a:t>
            </a:r>
            <a:r>
              <a:rPr lang="es-ES" sz="1400" err="1"/>
              <a:t>restarà</a:t>
            </a:r>
            <a:r>
              <a:rPr lang="es-ES" sz="1400"/>
              <a:t> energía/tranqueras.</a:t>
            </a:r>
            <a:br>
              <a:rPr lang="es-ES"/>
            </a:br>
            <a:endParaRPr/>
          </a:p>
        </p:txBody>
      </p:sp>
      <p:pic>
        <p:nvPicPr>
          <p:cNvPr id="3" name="Imagen 2">
            <a:extLst>
              <a:ext uri="{FF2B5EF4-FFF2-40B4-BE49-F238E27FC236}">
                <a16:creationId xmlns:a16="http://schemas.microsoft.com/office/drawing/2014/main" id="{A7FCFCB1-3DF1-6FD9-9C60-AAE7D01BAA8D}"/>
              </a:ext>
            </a:extLst>
          </p:cNvPr>
          <p:cNvPicPr>
            <a:picLocks noChangeAspect="1"/>
          </p:cNvPicPr>
          <p:nvPr/>
        </p:nvPicPr>
        <p:blipFill>
          <a:blip r:embed="rId4"/>
          <a:stretch>
            <a:fillRect/>
          </a:stretch>
        </p:blipFill>
        <p:spPr>
          <a:xfrm>
            <a:off x="4301896" y="209345"/>
            <a:ext cx="2907168" cy="4724809"/>
          </a:xfrm>
          <a:prstGeom prst="rect">
            <a:avLst/>
          </a:prstGeom>
        </p:spPr>
      </p:pic>
    </p:spTree>
    <p:extLst>
      <p:ext uri="{BB962C8B-B14F-4D97-AF65-F5344CB8AC3E}">
        <p14:creationId xmlns:p14="http://schemas.microsoft.com/office/powerpoint/2010/main" val="34579465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26"/>
          <p:cNvSpPr txBox="1">
            <a:spLocks noGrp="1"/>
          </p:cNvSpPr>
          <p:nvPr>
            <p:ph type="ctrTitle"/>
          </p:nvPr>
        </p:nvSpPr>
        <p:spPr>
          <a:xfrm>
            <a:off x="413113" y="1180750"/>
            <a:ext cx="3600478" cy="15216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b="1" u="sng"/>
              <a:t>Temas Vistos:</a:t>
            </a:r>
            <a:br>
              <a:rPr lang="es-ES" b="1" u="sng"/>
            </a:br>
            <a:r>
              <a:rPr lang="es-ES" sz="1700"/>
              <a:t>-Variables</a:t>
            </a:r>
            <a:br>
              <a:rPr lang="es-ES" sz="1700"/>
            </a:br>
            <a:r>
              <a:rPr lang="es-ES" sz="1700"/>
              <a:t>-Listas y matrices</a:t>
            </a:r>
            <a:br>
              <a:rPr lang="es-ES" sz="1700"/>
            </a:br>
            <a:r>
              <a:rPr lang="es-ES" sz="1700"/>
              <a:t>-Bucles</a:t>
            </a:r>
            <a:br>
              <a:rPr lang="es-ES" sz="1700"/>
            </a:br>
            <a:r>
              <a:rPr lang="es-ES" sz="1700"/>
              <a:t>-Condicionales</a:t>
            </a:r>
            <a:br>
              <a:rPr lang="es-ES" sz="1700"/>
            </a:br>
            <a:r>
              <a:rPr lang="es-ES" sz="1700"/>
              <a:t>-Diagramas de Flujo</a:t>
            </a:r>
            <a:br>
              <a:rPr lang="es-ES"/>
            </a:br>
            <a:endParaRPr/>
          </a:p>
        </p:txBody>
      </p:sp>
      <p:sp>
        <p:nvSpPr>
          <p:cNvPr id="2" name="Google Shape;467;p26">
            <a:extLst>
              <a:ext uri="{FF2B5EF4-FFF2-40B4-BE49-F238E27FC236}">
                <a16:creationId xmlns:a16="http://schemas.microsoft.com/office/drawing/2014/main" id="{410CC2B1-A8D5-9EE8-1665-5E8F0ECE0A72}"/>
              </a:ext>
            </a:extLst>
          </p:cNvPr>
          <p:cNvSpPr txBox="1">
            <a:spLocks/>
          </p:cNvSpPr>
          <p:nvPr/>
        </p:nvSpPr>
        <p:spPr>
          <a:xfrm>
            <a:off x="413113" y="3357058"/>
            <a:ext cx="4044587" cy="15216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s-ES" b="1" u="sng"/>
              <a:t>Herramientas utilizadas:</a:t>
            </a:r>
            <a:br>
              <a:rPr lang="es-ES" b="1" u="sng"/>
            </a:br>
            <a:r>
              <a:rPr lang="es-ES" sz="1700"/>
              <a:t>- Visual Studio Code </a:t>
            </a:r>
          </a:p>
          <a:p>
            <a:r>
              <a:rPr lang="es-ES" sz="1700"/>
              <a:t>- Python V3.12</a:t>
            </a:r>
          </a:p>
          <a:p>
            <a:r>
              <a:rPr lang="es-ES" sz="1700"/>
              <a:t>- </a:t>
            </a:r>
            <a:r>
              <a:rPr lang="es-ES" sz="1700" err="1"/>
              <a:t>Github</a:t>
            </a:r>
            <a:r>
              <a:rPr lang="es-ES" sz="1700"/>
              <a:t> </a:t>
            </a:r>
          </a:p>
          <a:p>
            <a:br>
              <a:rPr lang="es-ES"/>
            </a:br>
            <a:endParaRPr lang="es-ES"/>
          </a:p>
        </p:txBody>
      </p:sp>
      <p:pic>
        <p:nvPicPr>
          <p:cNvPr id="1026" name="Picture 2" descr="Collection of Visual Studio Logo PNG. | PlusPNG">
            <a:extLst>
              <a:ext uri="{FF2B5EF4-FFF2-40B4-BE49-F238E27FC236}">
                <a16:creationId xmlns:a16="http://schemas.microsoft.com/office/drawing/2014/main" id="{48ABBD7F-0A42-E41F-C62F-CB908420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200" y="273746"/>
            <a:ext cx="1356807" cy="1356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symbol, meaning, history, PNG, brand">
            <a:extLst>
              <a:ext uri="{FF2B5EF4-FFF2-40B4-BE49-F238E27FC236}">
                <a16:creationId xmlns:a16="http://schemas.microsoft.com/office/drawing/2014/main" id="{166BA6FC-E61F-4281-7F54-8DAA7F1B4F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071" y="1630553"/>
            <a:ext cx="2530929" cy="14236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 Logos Download">
            <a:extLst>
              <a:ext uri="{FF2B5EF4-FFF2-40B4-BE49-F238E27FC236}">
                <a16:creationId xmlns:a16="http://schemas.microsoft.com/office/drawing/2014/main" id="{E518A648-566F-1C5F-614D-BBBB4017E4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8679" y="3054201"/>
            <a:ext cx="1527264" cy="152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32667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26"/>
          <p:cNvSpPr txBox="1">
            <a:spLocks noGrp="1"/>
          </p:cNvSpPr>
          <p:nvPr>
            <p:ph type="ctrTitle"/>
          </p:nvPr>
        </p:nvSpPr>
        <p:spPr>
          <a:xfrm>
            <a:off x="2334985" y="2571750"/>
            <a:ext cx="4245429" cy="15216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7000" b="1"/>
              <a:t>     ¡FIN!</a:t>
            </a:r>
            <a:br>
              <a:rPr lang="es-ES" b="1" u="sng"/>
            </a:br>
            <a:br>
              <a:rPr lang="es-ES"/>
            </a:br>
            <a:endParaRPr/>
          </a:p>
        </p:txBody>
      </p:sp>
      <p:sp>
        <p:nvSpPr>
          <p:cNvPr id="2" name="Google Shape;467;p26">
            <a:extLst>
              <a:ext uri="{FF2B5EF4-FFF2-40B4-BE49-F238E27FC236}">
                <a16:creationId xmlns:a16="http://schemas.microsoft.com/office/drawing/2014/main" id="{410CC2B1-A8D5-9EE8-1665-5E8F0ECE0A72}"/>
              </a:ext>
            </a:extLst>
          </p:cNvPr>
          <p:cNvSpPr txBox="1">
            <a:spLocks/>
          </p:cNvSpPr>
          <p:nvPr/>
        </p:nvSpPr>
        <p:spPr>
          <a:xfrm>
            <a:off x="413113" y="3357058"/>
            <a:ext cx="4044587" cy="15216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br>
              <a:rPr lang="es-ES"/>
            </a:br>
            <a:endParaRPr lang="es-ES"/>
          </a:p>
        </p:txBody>
      </p:sp>
    </p:spTree>
    <p:extLst>
      <p:ext uri="{BB962C8B-B14F-4D97-AF65-F5344CB8AC3E}">
        <p14:creationId xmlns:p14="http://schemas.microsoft.com/office/powerpoint/2010/main" val="1697207104"/>
      </p:ext>
    </p:extLst>
  </p:cSld>
  <p:clrMapOvr>
    <a:masterClrMapping/>
  </p:clrMapOvr>
  <p:transition spd="slow">
    <p:cover/>
  </p:transition>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Data Science Consulting by Slidesgo</vt:lpstr>
      <vt:lpstr>“TP FINAL” PROGRAMACION I</vt:lpstr>
      <vt:lpstr>Juego</vt:lpstr>
      <vt:lpstr>Diagrama de Flujo I: “hallarCoordenada” - Se identifica la columna y fila actual de la vaquita mediante bucles “for” con índices que se iran desplazando sobre los distintos valores de la matriz, un condicional “if” determina si en esa posición se encuentra la vaquita y retorna los índices. </vt:lpstr>
      <vt:lpstr>Diagrama de Flujo II: “irDerecha” - Se utiliza la función hallarCoordenada para saber la posición de la vaquita.  - Verifica si esta en el extremo derecho de la matriz. En caso que lo estè, la posicion de la vaquita pasa a ser la primer fila. Si no lo está, simplemente pasa a la siguiente fila.  -Luego se verifica si en esa posición hay algún obsatculo, en caso de que los haya sumara/restarà energía/tranqueras. </vt:lpstr>
      <vt:lpstr>Temas Vistos: -Variables -Listas y matrices -Bucles -Condicionales -Diagramas de Flujo </vt:lpstr>
      <vt:lpstr>     ¡FIN!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 FINAL” PROGRAMACION I</dc:title>
  <cp:revision>1</cp:revision>
  <dcterms:modified xsi:type="dcterms:W3CDTF">2023-11-20T22:42:47Z</dcterms:modified>
</cp:coreProperties>
</file>