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ef Mohammadi" initials="YM" lastIdx="1" clrIdx="0">
    <p:extLst>
      <p:ext uri="{19B8F6BF-5375-455C-9EA6-DF929625EA0E}">
        <p15:presenceInfo xmlns:p15="http://schemas.microsoft.com/office/powerpoint/2012/main" userId="Yousef Mohamm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101" d="100"/>
          <a:sy n="101" d="100"/>
        </p:scale>
        <p:origin x="1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ef Mohammadi" userId="02ed8ea2-c843-4128-a972-b9028da3d314" providerId="ADAL" clId="{2EEDFB0B-094C-4A11-8897-7BCF4A80E8B9}"/>
    <pc:docChg chg="undo custSel modSld">
      <pc:chgData name="Yousef Mohammadi" userId="02ed8ea2-c843-4128-a972-b9028da3d314" providerId="ADAL" clId="{2EEDFB0B-094C-4A11-8897-7BCF4A80E8B9}" dt="2024-02-01T10:08:03.496" v="473"/>
      <pc:docMkLst>
        <pc:docMk/>
      </pc:docMkLst>
      <pc:sldChg chg="addSp delSp modSp mod delAnim modAnim">
        <pc:chgData name="Yousef Mohammadi" userId="02ed8ea2-c843-4128-a972-b9028da3d314" providerId="ADAL" clId="{2EEDFB0B-094C-4A11-8897-7BCF4A80E8B9}" dt="2024-02-01T10:08:03.496" v="473"/>
        <pc:sldMkLst>
          <pc:docMk/>
          <pc:sldMk cId="4250216238" sldId="256"/>
        </pc:sldMkLst>
        <pc:spChg chg="add mod">
          <ac:chgData name="Yousef Mohammadi" userId="02ed8ea2-c843-4128-a972-b9028da3d314" providerId="ADAL" clId="{2EEDFB0B-094C-4A11-8897-7BCF4A80E8B9}" dt="2024-01-31T22:38:56.309" v="276" actId="20577"/>
          <ac:spMkLst>
            <pc:docMk/>
            <pc:sldMk cId="4250216238" sldId="256"/>
            <ac:spMk id="3" creationId="{5E8BBA7D-4F9D-52AD-EAF0-602ACCC348A4}"/>
          </ac:spMkLst>
        </pc:spChg>
        <pc:spChg chg="add mod">
          <ac:chgData name="Yousef Mohammadi" userId="02ed8ea2-c843-4128-a972-b9028da3d314" providerId="ADAL" clId="{2EEDFB0B-094C-4A11-8897-7BCF4A80E8B9}" dt="2024-02-01T00:17:41.928" v="437" actId="1076"/>
          <ac:spMkLst>
            <pc:docMk/>
            <pc:sldMk cId="4250216238" sldId="256"/>
            <ac:spMk id="4" creationId="{AF180F6B-DBB1-3B95-5ABB-230551D3039C}"/>
          </ac:spMkLst>
        </pc:spChg>
        <pc:spChg chg="add mod">
          <ac:chgData name="Yousef Mohammadi" userId="02ed8ea2-c843-4128-a972-b9028da3d314" providerId="ADAL" clId="{2EEDFB0B-094C-4A11-8897-7BCF4A80E8B9}" dt="2024-01-31T20:43:10.596" v="79" actId="20577"/>
          <ac:spMkLst>
            <pc:docMk/>
            <pc:sldMk cId="4250216238" sldId="256"/>
            <ac:spMk id="5" creationId="{F3B12127-2FC2-85B2-329D-7626A1091B00}"/>
          </ac:spMkLst>
        </pc:spChg>
        <pc:spChg chg="add del mod">
          <ac:chgData name="Yousef Mohammadi" userId="02ed8ea2-c843-4128-a972-b9028da3d314" providerId="ADAL" clId="{2EEDFB0B-094C-4A11-8897-7BCF4A80E8B9}" dt="2024-02-01T00:42:12.063" v="438" actId="21"/>
          <ac:spMkLst>
            <pc:docMk/>
            <pc:sldMk cId="4250216238" sldId="256"/>
            <ac:spMk id="6" creationId="{9DD1D012-B79B-4BA5-D5CE-DFF97EF00BEB}"/>
          </ac:spMkLst>
        </pc:spChg>
        <pc:spChg chg="add mod">
          <ac:chgData name="Yousef Mohammadi" userId="02ed8ea2-c843-4128-a972-b9028da3d314" providerId="ADAL" clId="{2EEDFB0B-094C-4A11-8897-7BCF4A80E8B9}" dt="2024-01-31T23:10:21.069" v="335" actId="164"/>
          <ac:spMkLst>
            <pc:docMk/>
            <pc:sldMk cId="4250216238" sldId="256"/>
            <ac:spMk id="12" creationId="{25D306A6-D38A-3131-70E4-A2AF4EAE1A5D}"/>
          </ac:spMkLst>
        </pc:spChg>
        <pc:spChg chg="add mod">
          <ac:chgData name="Yousef Mohammadi" userId="02ed8ea2-c843-4128-a972-b9028da3d314" providerId="ADAL" clId="{2EEDFB0B-094C-4A11-8897-7BCF4A80E8B9}" dt="2024-01-31T23:10:21.069" v="335" actId="164"/>
          <ac:spMkLst>
            <pc:docMk/>
            <pc:sldMk cId="4250216238" sldId="256"/>
            <ac:spMk id="13" creationId="{DC2AE0EE-BACB-A613-AE1A-CACF7F51A040}"/>
          </ac:spMkLst>
        </pc:spChg>
        <pc:spChg chg="add del mod">
          <ac:chgData name="Yousef Mohammadi" userId="02ed8ea2-c843-4128-a972-b9028da3d314" providerId="ADAL" clId="{2EEDFB0B-094C-4A11-8897-7BCF4A80E8B9}" dt="2024-02-01T00:42:23.296" v="440" actId="21"/>
          <ac:spMkLst>
            <pc:docMk/>
            <pc:sldMk cId="4250216238" sldId="256"/>
            <ac:spMk id="16" creationId="{9DD1D012-B79B-4BA5-D5CE-DFF97EF00BEB}"/>
          </ac:spMkLst>
        </pc:spChg>
        <pc:spChg chg="add del mod">
          <ac:chgData name="Yousef Mohammadi" userId="02ed8ea2-c843-4128-a972-b9028da3d314" providerId="ADAL" clId="{2EEDFB0B-094C-4A11-8897-7BCF4A80E8B9}" dt="2024-02-01T00:42:37.526" v="442" actId="21"/>
          <ac:spMkLst>
            <pc:docMk/>
            <pc:sldMk cId="4250216238" sldId="256"/>
            <ac:spMk id="18" creationId="{9DD1D012-B79B-4BA5-D5CE-DFF97EF00BEB}"/>
          </ac:spMkLst>
        </pc:spChg>
        <pc:spChg chg="add del mod">
          <ac:chgData name="Yousef Mohammadi" userId="02ed8ea2-c843-4128-a972-b9028da3d314" providerId="ADAL" clId="{2EEDFB0B-094C-4A11-8897-7BCF4A80E8B9}" dt="2024-02-01T00:42:46.198" v="444" actId="21"/>
          <ac:spMkLst>
            <pc:docMk/>
            <pc:sldMk cId="4250216238" sldId="256"/>
            <ac:spMk id="19" creationId="{9DD1D012-B79B-4BA5-D5CE-DFF97EF00BEB}"/>
          </ac:spMkLst>
        </pc:spChg>
        <pc:spChg chg="add mod">
          <ac:chgData name="Yousef Mohammadi" userId="02ed8ea2-c843-4128-a972-b9028da3d314" providerId="ADAL" clId="{2EEDFB0B-094C-4A11-8897-7BCF4A80E8B9}" dt="2024-02-01T00:42:50.090" v="445"/>
          <ac:spMkLst>
            <pc:docMk/>
            <pc:sldMk cId="4250216238" sldId="256"/>
            <ac:spMk id="20" creationId="{9DD1D012-B79B-4BA5-D5CE-DFF97EF00BEB}"/>
          </ac:spMkLst>
        </pc:spChg>
        <pc:spChg chg="mod">
          <ac:chgData name="Yousef Mohammadi" userId="02ed8ea2-c843-4128-a972-b9028da3d314" providerId="ADAL" clId="{2EEDFB0B-094C-4A11-8897-7BCF4A80E8B9}" dt="2024-01-31T20:40:43.174" v="23" actId="1076"/>
          <ac:spMkLst>
            <pc:docMk/>
            <pc:sldMk cId="4250216238" sldId="256"/>
            <ac:spMk id="25" creationId="{63CFDB3C-C06E-48EA-B262-724313717C5C}"/>
          </ac:spMkLst>
        </pc:spChg>
        <pc:spChg chg="mod">
          <ac:chgData name="Yousef Mohammadi" userId="02ed8ea2-c843-4128-a972-b9028da3d314" providerId="ADAL" clId="{2EEDFB0B-094C-4A11-8897-7BCF4A80E8B9}" dt="2024-01-31T20:40:43.174" v="23" actId="1076"/>
          <ac:spMkLst>
            <pc:docMk/>
            <pc:sldMk cId="4250216238" sldId="256"/>
            <ac:spMk id="28" creationId="{19D2CE22-2B4B-4ACB-B3D1-541DA7E7CFCA}"/>
          </ac:spMkLst>
        </pc:spChg>
        <pc:spChg chg="mod">
          <ac:chgData name="Yousef Mohammadi" userId="02ed8ea2-c843-4128-a972-b9028da3d314" providerId="ADAL" clId="{2EEDFB0B-094C-4A11-8897-7BCF4A80E8B9}" dt="2024-01-31T20:40:43.174" v="23" actId="1076"/>
          <ac:spMkLst>
            <pc:docMk/>
            <pc:sldMk cId="4250216238" sldId="256"/>
            <ac:spMk id="29" creationId="{185C8E96-6101-45D5-B678-37B5A3667E46}"/>
          </ac:spMkLst>
        </pc:spChg>
        <pc:spChg chg="mod">
          <ac:chgData name="Yousef Mohammadi" userId="02ed8ea2-c843-4128-a972-b9028da3d314" providerId="ADAL" clId="{2EEDFB0B-094C-4A11-8897-7BCF4A80E8B9}" dt="2024-01-31T20:43:26.559" v="80" actId="16959"/>
          <ac:spMkLst>
            <pc:docMk/>
            <pc:sldMk cId="4250216238" sldId="256"/>
            <ac:spMk id="48" creationId="{160E88C0-CBA1-4E36-9605-B4B1E1FCDA62}"/>
          </ac:spMkLst>
        </pc:spChg>
        <pc:spChg chg="mod">
          <ac:chgData name="Yousef Mohammadi" userId="02ed8ea2-c843-4128-a972-b9028da3d314" providerId="ADAL" clId="{2EEDFB0B-094C-4A11-8897-7BCF4A80E8B9}" dt="2024-01-31T20:43:37.014" v="82"/>
          <ac:spMkLst>
            <pc:docMk/>
            <pc:sldMk cId="4250216238" sldId="256"/>
            <ac:spMk id="50" creationId="{D7512F69-1C57-4483-BF52-388A3EEE5EBF}"/>
          </ac:spMkLst>
        </pc:spChg>
        <pc:spChg chg="mod">
          <ac:chgData name="Yousef Mohammadi" userId="02ed8ea2-c843-4128-a972-b9028da3d314" providerId="ADAL" clId="{2EEDFB0B-094C-4A11-8897-7BCF4A80E8B9}" dt="2024-01-31T20:43:34.811" v="81"/>
          <ac:spMkLst>
            <pc:docMk/>
            <pc:sldMk cId="4250216238" sldId="256"/>
            <ac:spMk id="53" creationId="{E282236B-CA87-4B07-977D-07A9016AAEC6}"/>
          </ac:spMkLst>
        </pc:spChg>
        <pc:spChg chg="del mod">
          <ac:chgData name="Yousef Mohammadi" userId="02ed8ea2-c843-4128-a972-b9028da3d314" providerId="ADAL" clId="{2EEDFB0B-094C-4A11-8897-7BCF4A80E8B9}" dt="2024-01-31T21:25:16.492" v="85" actId="478"/>
          <ac:spMkLst>
            <pc:docMk/>
            <pc:sldMk cId="4250216238" sldId="256"/>
            <ac:spMk id="55" creationId="{783090C9-A2FB-44D5-8CDC-51950FCC5403}"/>
          </ac:spMkLst>
        </pc:spChg>
        <pc:spChg chg="mod">
          <ac:chgData name="Yousef Mohammadi" userId="02ed8ea2-c843-4128-a972-b9028da3d314" providerId="ADAL" clId="{2EEDFB0B-094C-4A11-8897-7BCF4A80E8B9}" dt="2024-01-31T20:40:43.174" v="23" actId="1076"/>
          <ac:spMkLst>
            <pc:docMk/>
            <pc:sldMk cId="4250216238" sldId="256"/>
            <ac:spMk id="56" creationId="{4520CCBE-A7F4-40B7-AC2A-B829E834E9A7}"/>
          </ac:spMkLst>
        </pc:spChg>
        <pc:spChg chg="mod">
          <ac:chgData name="Yousef Mohammadi" userId="02ed8ea2-c843-4128-a972-b9028da3d314" providerId="ADAL" clId="{2EEDFB0B-094C-4A11-8897-7BCF4A80E8B9}" dt="2024-01-31T20:40:43.174" v="23" actId="1076"/>
          <ac:spMkLst>
            <pc:docMk/>
            <pc:sldMk cId="4250216238" sldId="256"/>
            <ac:spMk id="65" creationId="{9553035F-014C-4E4C-9759-F7C6F3B5B70F}"/>
          </ac:spMkLst>
        </pc:spChg>
        <pc:spChg chg="mod">
          <ac:chgData name="Yousef Mohammadi" userId="02ed8ea2-c843-4128-a972-b9028da3d314" providerId="ADAL" clId="{2EEDFB0B-094C-4A11-8897-7BCF4A80E8B9}" dt="2024-01-31T20:40:43.174" v="23" actId="1076"/>
          <ac:spMkLst>
            <pc:docMk/>
            <pc:sldMk cId="4250216238" sldId="256"/>
            <ac:spMk id="66" creationId="{B056F765-85EA-4932-8D6C-FDFB7F571B06}"/>
          </ac:spMkLst>
        </pc:spChg>
        <pc:grpChg chg="add mod">
          <ac:chgData name="Yousef Mohammadi" userId="02ed8ea2-c843-4128-a972-b9028da3d314" providerId="ADAL" clId="{2EEDFB0B-094C-4A11-8897-7BCF4A80E8B9}" dt="2024-01-31T23:10:21.069" v="335" actId="164"/>
          <ac:grpSpMkLst>
            <pc:docMk/>
            <pc:sldMk cId="4250216238" sldId="256"/>
            <ac:grpSpMk id="14" creationId="{E0BD3363-CCBB-98DE-E298-88274977DF26}"/>
          </ac:grpSpMkLst>
        </pc:grpChg>
        <pc:grpChg chg="mod">
          <ac:chgData name="Yousef Mohammadi" userId="02ed8ea2-c843-4128-a972-b9028da3d314" providerId="ADAL" clId="{2EEDFB0B-094C-4A11-8897-7BCF4A80E8B9}" dt="2024-01-31T20:40:43.174" v="23" actId="1076"/>
          <ac:grpSpMkLst>
            <pc:docMk/>
            <pc:sldMk cId="4250216238" sldId="256"/>
            <ac:grpSpMk id="70" creationId="{4985EA55-4F0C-4884-B5E3-AEE6B59BAD60}"/>
          </ac:grpSpMkLst>
        </pc:grpChg>
        <pc:grpChg chg="mod">
          <ac:chgData name="Yousef Mohammadi" userId="02ed8ea2-c843-4128-a972-b9028da3d314" providerId="ADAL" clId="{2EEDFB0B-094C-4A11-8897-7BCF4A80E8B9}" dt="2024-01-31T20:40:43.174" v="23" actId="1076"/>
          <ac:grpSpMkLst>
            <pc:docMk/>
            <pc:sldMk cId="4250216238" sldId="256"/>
            <ac:grpSpMk id="71" creationId="{FEE35439-48D3-4DB4-BF85-69B2009D6FE0}"/>
          </ac:grpSpMkLst>
        </pc:grpChg>
        <pc:grpChg chg="mod">
          <ac:chgData name="Yousef Mohammadi" userId="02ed8ea2-c843-4128-a972-b9028da3d314" providerId="ADAL" clId="{2EEDFB0B-094C-4A11-8897-7BCF4A80E8B9}" dt="2024-01-31T20:40:43.174" v="23" actId="1076"/>
          <ac:grpSpMkLst>
            <pc:docMk/>
            <pc:sldMk cId="4250216238" sldId="256"/>
            <ac:grpSpMk id="73" creationId="{50BE4D0B-82A3-4C31-B921-B3C806905EF5}"/>
          </ac:grpSpMkLst>
        </pc:grpChg>
        <pc:grpChg chg="mod">
          <ac:chgData name="Yousef Mohammadi" userId="02ed8ea2-c843-4128-a972-b9028da3d314" providerId="ADAL" clId="{2EEDFB0B-094C-4A11-8897-7BCF4A80E8B9}" dt="2024-01-31T20:40:43.174" v="23" actId="1076"/>
          <ac:grpSpMkLst>
            <pc:docMk/>
            <pc:sldMk cId="4250216238" sldId="256"/>
            <ac:grpSpMk id="76" creationId="{B30C284C-C615-4024-A061-B342C53A05D3}"/>
          </ac:grpSpMkLst>
        </pc:grpChg>
        <pc:picChg chg="add mod modCrop">
          <ac:chgData name="Yousef Mohammadi" userId="02ed8ea2-c843-4128-a972-b9028da3d314" providerId="ADAL" clId="{2EEDFB0B-094C-4A11-8897-7BCF4A80E8B9}" dt="2024-01-31T23:10:21.069" v="335" actId="164"/>
          <ac:picMkLst>
            <pc:docMk/>
            <pc:sldMk cId="4250216238" sldId="256"/>
            <ac:picMk id="11" creationId="{E819E8FA-B6E2-E47A-4D3B-5D99211F71F2}"/>
          </ac:picMkLst>
        </pc:picChg>
        <pc:picChg chg="mod">
          <ac:chgData name="Yousef Mohammadi" userId="02ed8ea2-c843-4128-a972-b9028da3d314" providerId="ADAL" clId="{2EEDFB0B-094C-4A11-8897-7BCF4A80E8B9}" dt="2024-01-31T20:40:43.174" v="23" actId="1076"/>
          <ac:picMkLst>
            <pc:docMk/>
            <pc:sldMk cId="4250216238" sldId="256"/>
            <ac:picMk id="15" creationId="{AEDD73C4-E570-4564-8ECF-D26C43F55808}"/>
          </ac:picMkLst>
        </pc:picChg>
        <pc:picChg chg="mod">
          <ac:chgData name="Yousef Mohammadi" userId="02ed8ea2-c843-4128-a972-b9028da3d314" providerId="ADAL" clId="{2EEDFB0B-094C-4A11-8897-7BCF4A80E8B9}" dt="2024-01-31T20:40:43.174" v="23" actId="1076"/>
          <ac:picMkLst>
            <pc:docMk/>
            <pc:sldMk cId="4250216238" sldId="256"/>
            <ac:picMk id="23" creationId="{2BCD4A36-06C4-4372-8E16-716A73E50849}"/>
          </ac:picMkLst>
        </pc:picChg>
        <pc:cxnChg chg="add del mod ord">
          <ac:chgData name="Yousef Mohammadi" userId="02ed8ea2-c843-4128-a972-b9028da3d314" providerId="ADAL" clId="{2EEDFB0B-094C-4A11-8897-7BCF4A80E8B9}" dt="2024-01-31T22:57:47.505" v="292" actId="11529"/>
          <ac:cxnSpMkLst>
            <pc:docMk/>
            <pc:sldMk cId="4250216238" sldId="256"/>
            <ac:cxnSpMk id="8" creationId="{5D780551-63CE-9BC1-CD78-9BCEAF5A81B0}"/>
          </ac:cxnSpMkLst>
        </pc:cxnChg>
      </pc:sldChg>
      <pc:sldChg chg="addSp delSp modSp mod delAnim modAnim">
        <pc:chgData name="Yousef Mohammadi" userId="02ed8ea2-c843-4128-a972-b9028da3d314" providerId="ADAL" clId="{2EEDFB0B-094C-4A11-8897-7BCF4A80E8B9}" dt="2024-02-01T00:55:06.365" v="469" actId="20577"/>
        <pc:sldMkLst>
          <pc:docMk/>
          <pc:sldMk cId="1009018176" sldId="258"/>
        </pc:sldMkLst>
        <pc:spChg chg="add del mod">
          <ac:chgData name="Yousef Mohammadi" userId="02ed8ea2-c843-4128-a972-b9028da3d314" providerId="ADAL" clId="{2EEDFB0B-094C-4A11-8897-7BCF4A80E8B9}" dt="2024-01-31T23:47:01.701" v="378" actId="478"/>
          <ac:spMkLst>
            <pc:docMk/>
            <pc:sldMk cId="1009018176" sldId="258"/>
            <ac:spMk id="3" creationId="{BA351176-AC44-276D-29B6-F2D772F1E870}"/>
          </ac:spMkLst>
        </pc:spChg>
        <pc:spChg chg="add mod">
          <ac:chgData name="Yousef Mohammadi" userId="02ed8ea2-c843-4128-a972-b9028da3d314" providerId="ADAL" clId="{2EEDFB0B-094C-4A11-8897-7BCF4A80E8B9}" dt="2024-01-31T23:53:15.391" v="416" actId="20577"/>
          <ac:spMkLst>
            <pc:docMk/>
            <pc:sldMk cId="1009018176" sldId="258"/>
            <ac:spMk id="4" creationId="{F3BD641B-CB31-20F6-6117-F6B8AF92B87B}"/>
          </ac:spMkLst>
        </pc:spChg>
        <pc:spChg chg="add mod">
          <ac:chgData name="Yousef Mohammadi" userId="02ed8ea2-c843-4128-a972-b9028da3d314" providerId="ADAL" clId="{2EEDFB0B-094C-4A11-8897-7BCF4A80E8B9}" dt="2024-02-01T00:55:06.365" v="469" actId="20577"/>
          <ac:spMkLst>
            <pc:docMk/>
            <pc:sldMk cId="1009018176" sldId="258"/>
            <ac:spMk id="5" creationId="{2AFCDC24-E944-9F7E-BC6E-A4FDCFED6AB2}"/>
          </ac:spMkLst>
        </pc:spChg>
        <pc:spChg chg="add mod">
          <ac:chgData name="Yousef Mohammadi" userId="02ed8ea2-c843-4128-a972-b9028da3d314" providerId="ADAL" clId="{2EEDFB0B-094C-4A11-8897-7BCF4A80E8B9}" dt="2024-01-31T23:49:56.959" v="406" actId="1076"/>
          <ac:spMkLst>
            <pc:docMk/>
            <pc:sldMk cId="1009018176" sldId="258"/>
            <ac:spMk id="7" creationId="{0F8F2586-90ED-F8FE-464F-C268BEC3FDA2}"/>
          </ac:spMkLst>
        </pc:spChg>
        <pc:spChg chg="mod">
          <ac:chgData name="Yousef Mohammadi" userId="02ed8ea2-c843-4128-a972-b9028da3d314" providerId="ADAL" clId="{2EEDFB0B-094C-4A11-8897-7BCF4A80E8B9}" dt="2024-01-31T23:45:39.061" v="362" actId="20577"/>
          <ac:spMkLst>
            <pc:docMk/>
            <pc:sldMk cId="1009018176" sldId="258"/>
            <ac:spMk id="9" creationId="{CAD08DC4-D8BE-4F6B-A75B-29A7929CAFD2}"/>
          </ac:spMkLst>
        </pc:spChg>
        <pc:spChg chg="mod">
          <ac:chgData name="Yousef Mohammadi" userId="02ed8ea2-c843-4128-a972-b9028da3d314" providerId="ADAL" clId="{2EEDFB0B-094C-4A11-8897-7BCF4A80E8B9}" dt="2024-01-31T23:45:55.400" v="367" actId="20577"/>
          <ac:spMkLst>
            <pc:docMk/>
            <pc:sldMk cId="1009018176" sldId="258"/>
            <ac:spMk id="15" creationId="{FAB38997-E74E-4F93-8085-C894A4DA5A24}"/>
          </ac:spMkLst>
        </pc:spChg>
        <pc:spChg chg="del mod">
          <ac:chgData name="Yousef Mohammadi" userId="02ed8ea2-c843-4128-a972-b9028da3d314" providerId="ADAL" clId="{2EEDFB0B-094C-4A11-8897-7BCF4A80E8B9}" dt="2024-01-31T23:44:52.215" v="350" actId="478"/>
          <ac:spMkLst>
            <pc:docMk/>
            <pc:sldMk cId="1009018176" sldId="258"/>
            <ac:spMk id="54" creationId="{072FAAD5-7DD7-4789-8EB7-0529B76DCC33}"/>
          </ac:spMkLst>
        </pc:spChg>
        <pc:spChg chg="del mod">
          <ac:chgData name="Yousef Mohammadi" userId="02ed8ea2-c843-4128-a972-b9028da3d314" providerId="ADAL" clId="{2EEDFB0B-094C-4A11-8897-7BCF4A80E8B9}" dt="2024-01-31T23:44:45.365" v="347" actId="478"/>
          <ac:spMkLst>
            <pc:docMk/>
            <pc:sldMk cId="1009018176" sldId="258"/>
            <ac:spMk id="63" creationId="{0FEBFB84-1176-4778-B53B-B7CCB40EC3B2}"/>
          </ac:spMkLst>
        </pc:spChg>
        <pc:spChg chg="del">
          <ac:chgData name="Yousef Mohammadi" userId="02ed8ea2-c843-4128-a972-b9028da3d314" providerId="ADAL" clId="{2EEDFB0B-094C-4A11-8897-7BCF4A80E8B9}" dt="2024-01-31T23:44:52.215" v="350" actId="478"/>
          <ac:spMkLst>
            <pc:docMk/>
            <pc:sldMk cId="1009018176" sldId="258"/>
            <ac:spMk id="76" creationId="{B8E1D572-07F7-4285-A0FC-B5E939C2EC3F}"/>
          </ac:spMkLst>
        </pc:spChg>
        <pc:spChg chg="del">
          <ac:chgData name="Yousef Mohammadi" userId="02ed8ea2-c843-4128-a972-b9028da3d314" providerId="ADAL" clId="{2EEDFB0B-094C-4A11-8897-7BCF4A80E8B9}" dt="2024-01-31T23:44:47.514" v="348" actId="478"/>
          <ac:spMkLst>
            <pc:docMk/>
            <pc:sldMk cId="1009018176" sldId="258"/>
            <ac:spMk id="79" creationId="{A15CD804-EA58-476E-BDE0-C7416158C620}"/>
          </ac:spMkLst>
        </pc:spChg>
        <pc:spChg chg="del">
          <ac:chgData name="Yousef Mohammadi" userId="02ed8ea2-c843-4128-a972-b9028da3d314" providerId="ADAL" clId="{2EEDFB0B-094C-4A11-8897-7BCF4A80E8B9}" dt="2024-01-31T23:44:49.751" v="349" actId="478"/>
          <ac:spMkLst>
            <pc:docMk/>
            <pc:sldMk cId="1009018176" sldId="258"/>
            <ac:spMk id="80" creationId="{B8AD1E10-0D6E-40C9-BD68-CB39C1772052}"/>
          </ac:spMkLst>
        </pc:spChg>
        <pc:spChg chg="del">
          <ac:chgData name="Yousef Mohammadi" userId="02ed8ea2-c843-4128-a972-b9028da3d314" providerId="ADAL" clId="{2EEDFB0B-094C-4A11-8897-7BCF4A80E8B9}" dt="2024-01-31T23:44:49.751" v="349" actId="478"/>
          <ac:spMkLst>
            <pc:docMk/>
            <pc:sldMk cId="1009018176" sldId="258"/>
            <ac:spMk id="81" creationId="{0CED3ABD-1E45-4A09-885D-B7E25EE01390}"/>
          </ac:spMkLst>
        </pc:spChg>
        <pc:grpChg chg="add mod">
          <ac:chgData name="Yousef Mohammadi" userId="02ed8ea2-c843-4128-a972-b9028da3d314" providerId="ADAL" clId="{2EEDFB0B-094C-4A11-8897-7BCF4A80E8B9}" dt="2024-01-31T23:46:36.927" v="368" actId="1076"/>
          <ac:grpSpMkLst>
            <pc:docMk/>
            <pc:sldMk cId="1009018176" sldId="258"/>
            <ac:grpSpMk id="2" creationId="{CDB5F38D-E33E-1A05-057F-4DA6F5A10DFA}"/>
          </ac:grpSpMkLst>
        </pc:grpChg>
        <pc:picChg chg="mod">
          <ac:chgData name="Yousef Mohammadi" userId="02ed8ea2-c843-4128-a972-b9028da3d314" providerId="ADAL" clId="{2EEDFB0B-094C-4A11-8897-7BCF4A80E8B9}" dt="2024-01-31T23:45:18.750" v="357" actId="164"/>
          <ac:picMkLst>
            <pc:docMk/>
            <pc:sldMk cId="1009018176" sldId="258"/>
            <ac:picMk id="20" creationId="{A299E9AA-2B36-4656-A033-5B152BE0F113}"/>
          </ac:picMkLst>
        </pc:picChg>
        <pc:picChg chg="del">
          <ac:chgData name="Yousef Mohammadi" userId="02ed8ea2-c843-4128-a972-b9028da3d314" providerId="ADAL" clId="{2EEDFB0B-094C-4A11-8897-7BCF4A80E8B9}" dt="2024-01-31T23:44:49.751" v="349" actId="478"/>
          <ac:picMkLst>
            <pc:docMk/>
            <pc:sldMk cId="1009018176" sldId="258"/>
            <ac:picMk id="78" creationId="{10F37C93-3627-4B43-A029-982712D73302}"/>
          </ac:picMkLst>
        </pc:picChg>
        <pc:cxnChg chg="mod">
          <ac:chgData name="Yousef Mohammadi" userId="02ed8ea2-c843-4128-a972-b9028da3d314" providerId="ADAL" clId="{2EEDFB0B-094C-4A11-8897-7BCF4A80E8B9}" dt="2024-01-31T23:45:18.750" v="357" actId="164"/>
          <ac:cxnSpMkLst>
            <pc:docMk/>
            <pc:sldMk cId="1009018176" sldId="258"/>
            <ac:cxnSpMk id="22" creationId="{10379FFE-75C7-4BBF-8368-7EA4C7627A3B}"/>
          </ac:cxnSpMkLst>
        </pc:cxnChg>
        <pc:cxnChg chg="mod">
          <ac:chgData name="Yousef Mohammadi" userId="02ed8ea2-c843-4128-a972-b9028da3d314" providerId="ADAL" clId="{2EEDFB0B-094C-4A11-8897-7BCF4A80E8B9}" dt="2024-01-31T23:45:18.750" v="357" actId="164"/>
          <ac:cxnSpMkLst>
            <pc:docMk/>
            <pc:sldMk cId="1009018176" sldId="258"/>
            <ac:cxnSpMk id="24" creationId="{B870754B-8FFC-4F93-B409-558D4C33226B}"/>
          </ac:cxnSpMkLst>
        </pc:cxnChg>
        <pc:cxnChg chg="mod">
          <ac:chgData name="Yousef Mohammadi" userId="02ed8ea2-c843-4128-a972-b9028da3d314" providerId="ADAL" clId="{2EEDFB0B-094C-4A11-8897-7BCF4A80E8B9}" dt="2024-01-31T23:50:03.101" v="407" actId="14100"/>
          <ac:cxnSpMkLst>
            <pc:docMk/>
            <pc:sldMk cId="1009018176" sldId="258"/>
            <ac:cxnSpMk id="72" creationId="{D44FE949-4DA3-42D7-9B0D-5257505C960D}"/>
          </ac:cxnSpMkLst>
        </pc:cxnChg>
      </pc:sldChg>
      <pc:sldChg chg="delSp modSp mod">
        <pc:chgData name="Yousef Mohammadi" userId="02ed8ea2-c843-4128-a972-b9028da3d314" providerId="ADAL" clId="{2EEDFB0B-094C-4A11-8897-7BCF4A80E8B9}" dt="2024-01-31T23:53:35.104" v="417" actId="478"/>
        <pc:sldMkLst>
          <pc:docMk/>
          <pc:sldMk cId="986985060" sldId="259"/>
        </pc:sldMkLst>
        <pc:spChg chg="mod">
          <ac:chgData name="Yousef Mohammadi" userId="02ed8ea2-c843-4128-a972-b9028da3d314" providerId="ADAL" clId="{2EEDFB0B-094C-4A11-8897-7BCF4A80E8B9}" dt="2024-01-31T20:43:57.667" v="83" actId="20577"/>
          <ac:spMkLst>
            <pc:docMk/>
            <pc:sldMk cId="986985060" sldId="259"/>
            <ac:spMk id="11" creationId="{4F8A0AB3-BF6D-49B0-9B09-FC231FB16FAD}"/>
          </ac:spMkLst>
        </pc:spChg>
        <pc:picChg chg="del">
          <ac:chgData name="Yousef Mohammadi" userId="02ed8ea2-c843-4128-a972-b9028da3d314" providerId="ADAL" clId="{2EEDFB0B-094C-4A11-8897-7BCF4A80E8B9}" dt="2024-01-31T23:53:35.104" v="417" actId="478"/>
          <ac:picMkLst>
            <pc:docMk/>
            <pc:sldMk cId="986985060" sldId="259"/>
            <ac:picMk id="24" creationId="{A5582551-FB50-4E57-BCB0-83993681CA2C}"/>
          </ac:picMkLst>
        </pc:picChg>
      </pc:sldChg>
      <pc:sldChg chg="modSp">
        <pc:chgData name="Yousef Mohammadi" userId="02ed8ea2-c843-4128-a972-b9028da3d314" providerId="ADAL" clId="{2EEDFB0B-094C-4A11-8897-7BCF4A80E8B9}" dt="2024-02-01T00:08:38.380" v="436" actId="20577"/>
        <pc:sldMkLst>
          <pc:docMk/>
          <pc:sldMk cId="1822372686" sldId="261"/>
        </pc:sldMkLst>
        <pc:spChg chg="mod">
          <ac:chgData name="Yousef Mohammadi" userId="02ed8ea2-c843-4128-a972-b9028da3d314" providerId="ADAL" clId="{2EEDFB0B-094C-4A11-8897-7BCF4A80E8B9}" dt="2024-02-01T00:08:38.380" v="436" actId="20577"/>
          <ac:spMkLst>
            <pc:docMk/>
            <pc:sldMk cId="1822372686" sldId="261"/>
            <ac:spMk id="14" creationId="{218EC801-5A89-43D8-B5D2-873DFCD6B4B9}"/>
          </ac:spMkLst>
        </pc:spChg>
      </pc:sldChg>
    </pc:docChg>
  </pc:docChgLst>
  <pc:docChgLst>
    <pc:chgData name="Yousef Mohammadi" userId="02ed8ea2-c843-4128-a972-b9028da3d314" providerId="ADAL" clId="{B997D9F4-87F7-40A1-8AEB-B20EF9C7BF02}"/>
    <pc:docChg chg="undo custSel addSld delSld modSld sldOrd">
      <pc:chgData name="Yousef Mohammadi" userId="02ed8ea2-c843-4128-a972-b9028da3d314" providerId="ADAL" clId="{B997D9F4-87F7-40A1-8AEB-B20EF9C7BF02}" dt="2024-02-08T14:52:13.540" v="3701" actId="20577"/>
      <pc:docMkLst>
        <pc:docMk/>
      </pc:docMkLst>
      <pc:sldChg chg="addSp delSp modSp add delAnim modAnim">
        <pc:chgData name="Yousef Mohammadi" userId="02ed8ea2-c843-4128-a972-b9028da3d314" providerId="ADAL" clId="{B997D9F4-87F7-40A1-8AEB-B20EF9C7BF02}" dt="2024-01-31T14:25:57.664" v="3297" actId="1076"/>
        <pc:sldMkLst>
          <pc:docMk/>
          <pc:sldMk cId="4250216238" sldId="256"/>
        </pc:sldMkLst>
        <pc:spChg chg="del">
          <ac:chgData name="Yousef Mohammadi" userId="02ed8ea2-c843-4128-a972-b9028da3d314" providerId="ADAL" clId="{B997D9F4-87F7-40A1-8AEB-B20EF9C7BF02}" dt="2024-01-29T13:13:14.385" v="2" actId="478"/>
          <ac:spMkLst>
            <pc:docMk/>
            <pc:sldMk cId="4250216238" sldId="256"/>
            <ac:spMk id="2" creationId="{ADE5D523-1A60-4D3E-92DD-581D39E7D04B}"/>
          </ac:spMkLst>
        </pc:spChg>
        <pc:spChg chg="del">
          <ac:chgData name="Yousef Mohammadi" userId="02ed8ea2-c843-4128-a972-b9028da3d314" providerId="ADAL" clId="{B997D9F4-87F7-40A1-8AEB-B20EF9C7BF02}" dt="2024-01-29T13:13:13.045" v="1" actId="478"/>
          <ac:spMkLst>
            <pc:docMk/>
            <pc:sldMk cId="4250216238" sldId="256"/>
            <ac:spMk id="3" creationId="{D19B3DAE-B899-480C-8684-72EDBC70FF13}"/>
          </ac:spMkLst>
        </pc:spChg>
        <pc:spChg chg="add mod topLvl">
          <ac:chgData name="Yousef Mohammadi" userId="02ed8ea2-c843-4128-a972-b9028da3d314" providerId="ADAL" clId="{B997D9F4-87F7-40A1-8AEB-B20EF9C7BF02}" dt="2024-01-31T14:23:53.676" v="3278" actId="20577"/>
          <ac:spMkLst>
            <pc:docMk/>
            <pc:sldMk cId="4250216238" sldId="256"/>
            <ac:spMk id="24" creationId="{A25865AB-3039-42C4-9328-EC5B33964A57}"/>
          </ac:spMkLst>
        </pc:spChg>
        <pc:spChg chg="add mod topLvl">
          <ac:chgData name="Yousef Mohammadi" userId="02ed8ea2-c843-4128-a972-b9028da3d314" providerId="ADAL" clId="{B997D9F4-87F7-40A1-8AEB-B20EF9C7BF02}" dt="2024-01-31T14:24:05.925" v="3284" actId="20577"/>
          <ac:spMkLst>
            <pc:docMk/>
            <pc:sldMk cId="4250216238" sldId="256"/>
            <ac:spMk id="25" creationId="{63CFDB3C-C06E-48EA-B262-724313717C5C}"/>
          </ac:spMkLst>
        </pc:spChg>
        <pc:spChg chg="add del mod">
          <ac:chgData name="Yousef Mohammadi" userId="02ed8ea2-c843-4128-a972-b9028da3d314" providerId="ADAL" clId="{B997D9F4-87F7-40A1-8AEB-B20EF9C7BF02}" dt="2024-01-29T20:04:28.276" v="514" actId="478"/>
          <ac:spMkLst>
            <pc:docMk/>
            <pc:sldMk cId="4250216238" sldId="256"/>
            <ac:spMk id="26" creationId="{BA2ED97E-9296-4D0B-9476-35C19B657895}"/>
          </ac:spMkLst>
        </pc:spChg>
        <pc:spChg chg="add del mod">
          <ac:chgData name="Yousef Mohammadi" userId="02ed8ea2-c843-4128-a972-b9028da3d314" providerId="ADAL" clId="{B997D9F4-87F7-40A1-8AEB-B20EF9C7BF02}" dt="2024-01-29T20:04:29.628" v="515" actId="478"/>
          <ac:spMkLst>
            <pc:docMk/>
            <pc:sldMk cId="4250216238" sldId="256"/>
            <ac:spMk id="27" creationId="{1C558C2A-76DB-44CA-A00C-5D520AC2AFE8}"/>
          </ac:spMkLst>
        </pc:spChg>
        <pc:spChg chg="add mod topLvl">
          <ac:chgData name="Yousef Mohammadi" userId="02ed8ea2-c843-4128-a972-b9028da3d314" providerId="ADAL" clId="{B997D9F4-87F7-40A1-8AEB-B20EF9C7BF02}" dt="2024-01-31T11:23:37.224" v="2468" actId="255"/>
          <ac:spMkLst>
            <pc:docMk/>
            <pc:sldMk cId="4250216238" sldId="256"/>
            <ac:spMk id="28" creationId="{19D2CE22-2B4B-4ACB-B3D1-541DA7E7CFCA}"/>
          </ac:spMkLst>
        </pc:spChg>
        <pc:spChg chg="add mod topLvl">
          <ac:chgData name="Yousef Mohammadi" userId="02ed8ea2-c843-4128-a972-b9028da3d314" providerId="ADAL" clId="{B997D9F4-87F7-40A1-8AEB-B20EF9C7BF02}" dt="2024-01-31T14:23:43.962" v="3270" actId="1076"/>
          <ac:spMkLst>
            <pc:docMk/>
            <pc:sldMk cId="4250216238" sldId="256"/>
            <ac:spMk id="29" creationId="{185C8E96-6101-45D5-B678-37B5A3667E46}"/>
          </ac:spMkLst>
        </pc:spChg>
        <pc:spChg chg="add mod topLvl">
          <ac:chgData name="Yousef Mohammadi" userId="02ed8ea2-c843-4128-a972-b9028da3d314" providerId="ADAL" clId="{B997D9F4-87F7-40A1-8AEB-B20EF9C7BF02}" dt="2024-01-30T12:15:33.983" v="1081" actId="20577"/>
          <ac:spMkLst>
            <pc:docMk/>
            <pc:sldMk cId="4250216238" sldId="256"/>
            <ac:spMk id="40" creationId="{F4E928C0-1469-45F8-8736-6C3335C384A1}"/>
          </ac:spMkLst>
        </pc:spChg>
        <pc:spChg chg="add mod topLvl">
          <ac:chgData name="Yousef Mohammadi" userId="02ed8ea2-c843-4128-a972-b9028da3d314" providerId="ADAL" clId="{B997D9F4-87F7-40A1-8AEB-B20EF9C7BF02}" dt="2024-01-29T20:27:27.598" v="846" actId="1076"/>
          <ac:spMkLst>
            <pc:docMk/>
            <pc:sldMk cId="4250216238" sldId="256"/>
            <ac:spMk id="41" creationId="{6A618703-85C4-4481-8471-2248FB8FC520}"/>
          </ac:spMkLst>
        </pc:spChg>
        <pc:spChg chg="add mod topLvl">
          <ac:chgData name="Yousef Mohammadi" userId="02ed8ea2-c843-4128-a972-b9028da3d314" providerId="ADAL" clId="{B997D9F4-87F7-40A1-8AEB-B20EF9C7BF02}" dt="2024-01-31T14:25:42.019" v="3294" actId="1076"/>
          <ac:spMkLst>
            <pc:docMk/>
            <pc:sldMk cId="4250216238" sldId="256"/>
            <ac:spMk id="42" creationId="{D2825816-9714-41AE-88C4-7D2A45AB0F7C}"/>
          </ac:spMkLst>
        </pc:spChg>
        <pc:spChg chg="add mod topLvl">
          <ac:chgData name="Yousef Mohammadi" userId="02ed8ea2-c843-4128-a972-b9028da3d314" providerId="ADAL" clId="{B997D9F4-87F7-40A1-8AEB-B20EF9C7BF02}" dt="2024-01-31T12:58:34.508" v="3248" actId="164"/>
          <ac:spMkLst>
            <pc:docMk/>
            <pc:sldMk cId="4250216238" sldId="256"/>
            <ac:spMk id="43" creationId="{1BE6A51D-2B75-4F46-A06F-0FDBBDA4BB24}"/>
          </ac:spMkLst>
        </pc:spChg>
        <pc:spChg chg="add mod topLvl">
          <ac:chgData name="Yousef Mohammadi" userId="02ed8ea2-c843-4128-a972-b9028da3d314" providerId="ADAL" clId="{B997D9F4-87F7-40A1-8AEB-B20EF9C7BF02}" dt="2024-01-31T12:56:59.907" v="3239" actId="164"/>
          <ac:spMkLst>
            <pc:docMk/>
            <pc:sldMk cId="4250216238" sldId="256"/>
            <ac:spMk id="48" creationId="{160E88C0-CBA1-4E36-9605-B4B1E1FCDA62}"/>
          </ac:spMkLst>
        </pc:spChg>
        <pc:spChg chg="add del mod">
          <ac:chgData name="Yousef Mohammadi" userId="02ed8ea2-c843-4128-a972-b9028da3d314" providerId="ADAL" clId="{B997D9F4-87F7-40A1-8AEB-B20EF9C7BF02}" dt="2024-01-29T20:19:54.390" v="725" actId="478"/>
          <ac:spMkLst>
            <pc:docMk/>
            <pc:sldMk cId="4250216238" sldId="256"/>
            <ac:spMk id="49" creationId="{16901A77-B6C6-4EF3-8996-62728806C161}"/>
          </ac:spMkLst>
        </pc:spChg>
        <pc:spChg chg="add mod topLvl">
          <ac:chgData name="Yousef Mohammadi" userId="02ed8ea2-c843-4128-a972-b9028da3d314" providerId="ADAL" clId="{B997D9F4-87F7-40A1-8AEB-B20EF9C7BF02}" dt="2024-01-31T12:56:59.907" v="3239" actId="164"/>
          <ac:spMkLst>
            <pc:docMk/>
            <pc:sldMk cId="4250216238" sldId="256"/>
            <ac:spMk id="50" creationId="{D7512F69-1C57-4483-BF52-388A3EEE5EBF}"/>
          </ac:spMkLst>
        </pc:spChg>
        <pc:spChg chg="add mod topLvl">
          <ac:chgData name="Yousef Mohammadi" userId="02ed8ea2-c843-4128-a972-b9028da3d314" providerId="ADAL" clId="{B997D9F4-87F7-40A1-8AEB-B20EF9C7BF02}" dt="2024-01-29T20:27:24.081" v="845" actId="164"/>
          <ac:spMkLst>
            <pc:docMk/>
            <pc:sldMk cId="4250216238" sldId="256"/>
            <ac:spMk id="51" creationId="{6988BBB8-D398-4D36-974D-928BAC7D734D}"/>
          </ac:spMkLst>
        </pc:spChg>
        <pc:spChg chg="add mod topLvl">
          <ac:chgData name="Yousef Mohammadi" userId="02ed8ea2-c843-4128-a972-b9028da3d314" providerId="ADAL" clId="{B997D9F4-87F7-40A1-8AEB-B20EF9C7BF02}" dt="2024-01-29T20:27:24.081" v="845" actId="164"/>
          <ac:spMkLst>
            <pc:docMk/>
            <pc:sldMk cId="4250216238" sldId="256"/>
            <ac:spMk id="52" creationId="{A6E4E570-CEFA-49A8-8E26-E734B178D81F}"/>
          </ac:spMkLst>
        </pc:spChg>
        <pc:spChg chg="add mod topLvl">
          <ac:chgData name="Yousef Mohammadi" userId="02ed8ea2-c843-4128-a972-b9028da3d314" providerId="ADAL" clId="{B997D9F4-87F7-40A1-8AEB-B20EF9C7BF02}" dt="2024-01-31T12:56:59.907" v="3239" actId="164"/>
          <ac:spMkLst>
            <pc:docMk/>
            <pc:sldMk cId="4250216238" sldId="256"/>
            <ac:spMk id="53" creationId="{E282236B-CA87-4B07-977D-07A9016AAEC6}"/>
          </ac:spMkLst>
        </pc:spChg>
        <pc:spChg chg="add mod topLvl">
          <ac:chgData name="Yousef Mohammadi" userId="02ed8ea2-c843-4128-a972-b9028da3d314" providerId="ADAL" clId="{B997D9F4-87F7-40A1-8AEB-B20EF9C7BF02}" dt="2024-01-31T11:23:37.224" v="2468" actId="255"/>
          <ac:spMkLst>
            <pc:docMk/>
            <pc:sldMk cId="4250216238" sldId="256"/>
            <ac:spMk id="55" creationId="{783090C9-A2FB-44D5-8CDC-51950FCC5403}"/>
          </ac:spMkLst>
        </pc:spChg>
        <pc:spChg chg="add mod topLvl">
          <ac:chgData name="Yousef Mohammadi" userId="02ed8ea2-c843-4128-a972-b9028da3d314" providerId="ADAL" clId="{B997D9F4-87F7-40A1-8AEB-B20EF9C7BF02}" dt="2024-01-31T14:24:51.029" v="3290" actId="1076"/>
          <ac:spMkLst>
            <pc:docMk/>
            <pc:sldMk cId="4250216238" sldId="256"/>
            <ac:spMk id="56" creationId="{4520CCBE-A7F4-40B7-AC2A-B829E834E9A7}"/>
          </ac:spMkLst>
        </pc:spChg>
        <pc:spChg chg="add mod">
          <ac:chgData name="Yousef Mohammadi" userId="02ed8ea2-c843-4128-a972-b9028da3d314" providerId="ADAL" clId="{B997D9F4-87F7-40A1-8AEB-B20EF9C7BF02}" dt="2024-01-31T11:23:37.224" v="2468" actId="255"/>
          <ac:spMkLst>
            <pc:docMk/>
            <pc:sldMk cId="4250216238" sldId="256"/>
            <ac:spMk id="65" creationId="{9553035F-014C-4E4C-9759-F7C6F3B5B70F}"/>
          </ac:spMkLst>
        </pc:spChg>
        <pc:spChg chg="add mod">
          <ac:chgData name="Yousef Mohammadi" userId="02ed8ea2-c843-4128-a972-b9028da3d314" providerId="ADAL" clId="{B997D9F4-87F7-40A1-8AEB-B20EF9C7BF02}" dt="2024-01-31T11:23:37.224" v="2468" actId="255"/>
          <ac:spMkLst>
            <pc:docMk/>
            <pc:sldMk cId="4250216238" sldId="256"/>
            <ac:spMk id="66" creationId="{B056F765-85EA-4932-8D6C-FDFB7F571B06}"/>
          </ac:spMkLst>
        </pc:spChg>
        <pc:spChg chg="add del">
          <ac:chgData name="Yousef Mohammadi" userId="02ed8ea2-c843-4128-a972-b9028da3d314" providerId="ADAL" clId="{B997D9F4-87F7-40A1-8AEB-B20EF9C7BF02}" dt="2024-01-31T11:04:48.142" v="2265"/>
          <ac:spMkLst>
            <pc:docMk/>
            <pc:sldMk cId="4250216238" sldId="256"/>
            <ac:spMk id="67" creationId="{864047F9-448D-40A4-BCCB-83DBEC84F6CA}"/>
          </ac:spMkLst>
        </pc:spChg>
        <pc:spChg chg="add del mod">
          <ac:chgData name="Yousef Mohammadi" userId="02ed8ea2-c843-4128-a972-b9028da3d314" providerId="ADAL" clId="{B997D9F4-87F7-40A1-8AEB-B20EF9C7BF02}" dt="2024-01-31T11:05:59.287" v="2268" actId="478"/>
          <ac:spMkLst>
            <pc:docMk/>
            <pc:sldMk cId="4250216238" sldId="256"/>
            <ac:spMk id="69" creationId="{58223EE5-FFC7-4F5C-B737-89D6717A7BBA}"/>
          </ac:spMkLst>
        </pc:spChg>
        <pc:spChg chg="add mod">
          <ac:chgData name="Yousef Mohammadi" userId="02ed8ea2-c843-4128-a972-b9028da3d314" providerId="ADAL" clId="{B997D9F4-87F7-40A1-8AEB-B20EF9C7BF02}" dt="2024-01-31T14:23:26.267" v="3269" actId="164"/>
          <ac:spMkLst>
            <pc:docMk/>
            <pc:sldMk cId="4250216238" sldId="256"/>
            <ac:spMk id="74" creationId="{4AF4E4BC-D5EE-4545-860B-B8FF4599A67E}"/>
          </ac:spMkLst>
        </pc:spChg>
        <pc:spChg chg="add mod">
          <ac:chgData name="Yousef Mohammadi" userId="02ed8ea2-c843-4128-a972-b9028da3d314" providerId="ADAL" clId="{B997D9F4-87F7-40A1-8AEB-B20EF9C7BF02}" dt="2024-01-31T14:23:26.267" v="3269" actId="164"/>
          <ac:spMkLst>
            <pc:docMk/>
            <pc:sldMk cId="4250216238" sldId="256"/>
            <ac:spMk id="75" creationId="{C7662392-3BD7-4B9F-8257-E19B71D60BC4}"/>
          </ac:spMkLst>
        </pc:spChg>
        <pc:grpChg chg="add del mod topLvl">
          <ac:chgData name="Yousef Mohammadi" userId="02ed8ea2-c843-4128-a972-b9028da3d314" providerId="ADAL" clId="{B997D9F4-87F7-40A1-8AEB-B20EF9C7BF02}" dt="2024-01-31T10:46:10.441" v="2142" actId="165"/>
          <ac:grpSpMkLst>
            <pc:docMk/>
            <pc:sldMk cId="4250216238" sldId="256"/>
            <ac:grpSpMk id="30" creationId="{3D5B2393-1934-42BA-9EF5-91FA3F6BD896}"/>
          </ac:grpSpMkLst>
        </pc:grpChg>
        <pc:grpChg chg="add del mod topLvl">
          <ac:chgData name="Yousef Mohammadi" userId="02ed8ea2-c843-4128-a972-b9028da3d314" providerId="ADAL" clId="{B997D9F4-87F7-40A1-8AEB-B20EF9C7BF02}" dt="2024-01-31T10:46:10.441" v="2142" actId="165"/>
          <ac:grpSpMkLst>
            <pc:docMk/>
            <pc:sldMk cId="4250216238" sldId="256"/>
            <ac:grpSpMk id="31" creationId="{425C79DC-3856-47EA-9E77-A16650EEA37F}"/>
          </ac:grpSpMkLst>
        </pc:grpChg>
        <pc:grpChg chg="add del mod topLvl">
          <ac:chgData name="Yousef Mohammadi" userId="02ed8ea2-c843-4128-a972-b9028da3d314" providerId="ADAL" clId="{B997D9F4-87F7-40A1-8AEB-B20EF9C7BF02}" dt="2024-01-29T20:26:23.159" v="833" actId="165"/>
          <ac:grpSpMkLst>
            <pc:docMk/>
            <pc:sldMk cId="4250216238" sldId="256"/>
            <ac:grpSpMk id="54" creationId="{370CC897-90C4-429E-9099-6F484A398BC9}"/>
          </ac:grpSpMkLst>
        </pc:grpChg>
        <pc:grpChg chg="add del mod">
          <ac:chgData name="Yousef Mohammadi" userId="02ed8ea2-c843-4128-a972-b9028da3d314" providerId="ADAL" clId="{B997D9F4-87F7-40A1-8AEB-B20EF9C7BF02}" dt="2024-01-29T20:26:19.031" v="832" actId="165"/>
          <ac:grpSpMkLst>
            <pc:docMk/>
            <pc:sldMk cId="4250216238" sldId="256"/>
            <ac:grpSpMk id="57" creationId="{34B55E1E-B5E0-4FB4-9C00-971C57D93892}"/>
          </ac:grpSpMkLst>
        </pc:grpChg>
        <pc:grpChg chg="add del mod">
          <ac:chgData name="Yousef Mohammadi" userId="02ed8ea2-c843-4128-a972-b9028da3d314" providerId="ADAL" clId="{B997D9F4-87F7-40A1-8AEB-B20EF9C7BF02}" dt="2024-01-29T20:27:09.757" v="844" actId="165"/>
          <ac:grpSpMkLst>
            <pc:docMk/>
            <pc:sldMk cId="4250216238" sldId="256"/>
            <ac:grpSpMk id="58" creationId="{D908C3DC-DCCA-4AF7-BFF4-B6A46C5DF8A8}"/>
          </ac:grpSpMkLst>
        </pc:grpChg>
        <pc:grpChg chg="add mod">
          <ac:chgData name="Yousef Mohammadi" userId="02ed8ea2-c843-4128-a972-b9028da3d314" providerId="ADAL" clId="{B997D9F4-87F7-40A1-8AEB-B20EF9C7BF02}" dt="2024-01-29T20:27:01.470" v="841" actId="164"/>
          <ac:grpSpMkLst>
            <pc:docMk/>
            <pc:sldMk cId="4250216238" sldId="256"/>
            <ac:grpSpMk id="59" creationId="{12069F9E-6852-476A-B0F3-3BD7B655D964}"/>
          </ac:grpSpMkLst>
        </pc:grpChg>
        <pc:grpChg chg="add del mod">
          <ac:chgData name="Yousef Mohammadi" userId="02ed8ea2-c843-4128-a972-b9028da3d314" providerId="ADAL" clId="{B997D9F4-87F7-40A1-8AEB-B20EF9C7BF02}" dt="2024-01-31T10:21:55.740" v="2062" actId="478"/>
          <ac:grpSpMkLst>
            <pc:docMk/>
            <pc:sldMk cId="4250216238" sldId="256"/>
            <ac:grpSpMk id="60" creationId="{F470215A-B81C-4CA9-9478-B5C96C60482F}"/>
          </ac:grpSpMkLst>
        </pc:grpChg>
        <pc:grpChg chg="add del mod topLvl">
          <ac:chgData name="Yousef Mohammadi" userId="02ed8ea2-c843-4128-a972-b9028da3d314" providerId="ADAL" clId="{B997D9F4-87F7-40A1-8AEB-B20EF9C7BF02}" dt="2024-01-31T10:45:57.597" v="2141" actId="165"/>
          <ac:grpSpMkLst>
            <pc:docMk/>
            <pc:sldMk cId="4250216238" sldId="256"/>
            <ac:grpSpMk id="61" creationId="{44672AF5-6781-4F2F-89D3-235FC93879AC}"/>
          </ac:grpSpMkLst>
        </pc:grpChg>
        <pc:grpChg chg="add del mod topLvl">
          <ac:chgData name="Yousef Mohammadi" userId="02ed8ea2-c843-4128-a972-b9028da3d314" providerId="ADAL" clId="{B997D9F4-87F7-40A1-8AEB-B20EF9C7BF02}" dt="2024-01-31T10:45:47.833" v="2140" actId="165"/>
          <ac:grpSpMkLst>
            <pc:docMk/>
            <pc:sldMk cId="4250216238" sldId="256"/>
            <ac:grpSpMk id="62" creationId="{FA2B9787-0708-4D29-ACFC-9D55AAE3E43F}"/>
          </ac:grpSpMkLst>
        </pc:grpChg>
        <pc:grpChg chg="add del mod">
          <ac:chgData name="Yousef Mohammadi" userId="02ed8ea2-c843-4128-a972-b9028da3d314" providerId="ADAL" clId="{B997D9F4-87F7-40A1-8AEB-B20EF9C7BF02}" dt="2024-01-31T10:22:50.046" v="2078" actId="165"/>
          <ac:grpSpMkLst>
            <pc:docMk/>
            <pc:sldMk cId="4250216238" sldId="256"/>
            <ac:grpSpMk id="63" creationId="{0ADDB45F-AE56-4B74-812F-D3C0C4AD1E7A}"/>
          </ac:grpSpMkLst>
        </pc:grpChg>
        <pc:grpChg chg="add del mod">
          <ac:chgData name="Yousef Mohammadi" userId="02ed8ea2-c843-4128-a972-b9028da3d314" providerId="ADAL" clId="{B997D9F4-87F7-40A1-8AEB-B20EF9C7BF02}" dt="2024-01-31T10:46:10.441" v="2142" actId="165"/>
          <ac:grpSpMkLst>
            <pc:docMk/>
            <pc:sldMk cId="4250216238" sldId="256"/>
            <ac:grpSpMk id="64" creationId="{57DD7BD4-B3F1-4286-ABEC-6C57B673FB75}"/>
          </ac:grpSpMkLst>
        </pc:grpChg>
        <pc:grpChg chg="add mod">
          <ac:chgData name="Yousef Mohammadi" userId="02ed8ea2-c843-4128-a972-b9028da3d314" providerId="ADAL" clId="{B997D9F4-87F7-40A1-8AEB-B20EF9C7BF02}" dt="2024-01-31T14:25:57.664" v="3297" actId="1076"/>
          <ac:grpSpMkLst>
            <pc:docMk/>
            <pc:sldMk cId="4250216238" sldId="256"/>
            <ac:grpSpMk id="70" creationId="{4985EA55-4F0C-4884-B5E3-AEE6B59BAD60}"/>
          </ac:grpSpMkLst>
        </pc:grpChg>
        <pc:grpChg chg="add mod">
          <ac:chgData name="Yousef Mohammadi" userId="02ed8ea2-c843-4128-a972-b9028da3d314" providerId="ADAL" clId="{B997D9F4-87F7-40A1-8AEB-B20EF9C7BF02}" dt="2024-01-31T12:58:20.773" v="3247" actId="1076"/>
          <ac:grpSpMkLst>
            <pc:docMk/>
            <pc:sldMk cId="4250216238" sldId="256"/>
            <ac:grpSpMk id="71" creationId="{FEE35439-48D3-4DB4-BF85-69B2009D6FE0}"/>
          </ac:grpSpMkLst>
        </pc:grpChg>
        <pc:grpChg chg="add mod">
          <ac:chgData name="Yousef Mohammadi" userId="02ed8ea2-c843-4128-a972-b9028da3d314" providerId="ADAL" clId="{B997D9F4-87F7-40A1-8AEB-B20EF9C7BF02}" dt="2024-01-31T12:59:11.148" v="3258" actId="164"/>
          <ac:grpSpMkLst>
            <pc:docMk/>
            <pc:sldMk cId="4250216238" sldId="256"/>
            <ac:grpSpMk id="72" creationId="{110F2A96-DE0A-490E-BD20-3ECFA7890FA6}"/>
          </ac:grpSpMkLst>
        </pc:grpChg>
        <pc:grpChg chg="add mod">
          <ac:chgData name="Yousef Mohammadi" userId="02ed8ea2-c843-4128-a972-b9028da3d314" providerId="ADAL" clId="{B997D9F4-87F7-40A1-8AEB-B20EF9C7BF02}" dt="2024-01-31T14:25:55.576" v="3296" actId="1076"/>
          <ac:grpSpMkLst>
            <pc:docMk/>
            <pc:sldMk cId="4250216238" sldId="256"/>
            <ac:grpSpMk id="73" creationId="{50BE4D0B-82A3-4C31-B921-B3C806905EF5}"/>
          </ac:grpSpMkLst>
        </pc:grpChg>
        <pc:grpChg chg="add mod">
          <ac:chgData name="Yousef Mohammadi" userId="02ed8ea2-c843-4128-a972-b9028da3d314" providerId="ADAL" clId="{B997D9F4-87F7-40A1-8AEB-B20EF9C7BF02}" dt="2024-01-31T14:23:51.772" v="3275" actId="20577"/>
          <ac:grpSpMkLst>
            <pc:docMk/>
            <pc:sldMk cId="4250216238" sldId="256"/>
            <ac:grpSpMk id="76" creationId="{B30C284C-C615-4024-A061-B342C53A05D3}"/>
          </ac:grpSpMkLst>
        </pc:grpChg>
        <pc:picChg chg="add del mod">
          <ac:chgData name="Yousef Mohammadi" userId="02ed8ea2-c843-4128-a972-b9028da3d314" providerId="ADAL" clId="{B997D9F4-87F7-40A1-8AEB-B20EF9C7BF02}" dt="2024-01-29T19:37:51.709" v="237" actId="478"/>
          <ac:picMkLst>
            <pc:docMk/>
            <pc:sldMk cId="4250216238" sldId="256"/>
            <ac:picMk id="5" creationId="{F956291E-7452-4436-ACE3-30500B9BD571}"/>
          </ac:picMkLst>
        </pc:picChg>
        <pc:picChg chg="add del mod">
          <ac:chgData name="Yousef Mohammadi" userId="02ed8ea2-c843-4128-a972-b9028da3d314" providerId="ADAL" clId="{B997D9F4-87F7-40A1-8AEB-B20EF9C7BF02}" dt="2024-01-29T19:38:29.265" v="243" actId="478"/>
          <ac:picMkLst>
            <pc:docMk/>
            <pc:sldMk cId="4250216238" sldId="256"/>
            <ac:picMk id="7" creationId="{1DC48104-5AF2-492F-B2C6-B7E2FC4659A9}"/>
          </ac:picMkLst>
        </pc:picChg>
        <pc:picChg chg="add del mod">
          <ac:chgData name="Yousef Mohammadi" userId="02ed8ea2-c843-4128-a972-b9028da3d314" providerId="ADAL" clId="{B997D9F4-87F7-40A1-8AEB-B20EF9C7BF02}" dt="2024-01-29T19:38:28.762" v="242" actId="478"/>
          <ac:picMkLst>
            <pc:docMk/>
            <pc:sldMk cId="4250216238" sldId="256"/>
            <ac:picMk id="9" creationId="{62CCB0DE-7821-45B9-9F41-E8BE62410969}"/>
          </ac:picMkLst>
        </pc:picChg>
        <pc:picChg chg="add del mod modCrop">
          <ac:chgData name="Yousef Mohammadi" userId="02ed8ea2-c843-4128-a972-b9028da3d314" providerId="ADAL" clId="{B997D9F4-87F7-40A1-8AEB-B20EF9C7BF02}" dt="2024-01-29T19:42:24.503" v="253" actId="478"/>
          <ac:picMkLst>
            <pc:docMk/>
            <pc:sldMk cId="4250216238" sldId="256"/>
            <ac:picMk id="11" creationId="{453465EE-43AE-4B18-8C06-1CC13FD5BEF7}"/>
          </ac:picMkLst>
        </pc:picChg>
        <pc:picChg chg="add del mod modCrop">
          <ac:chgData name="Yousef Mohammadi" userId="02ed8ea2-c843-4128-a972-b9028da3d314" providerId="ADAL" clId="{B997D9F4-87F7-40A1-8AEB-B20EF9C7BF02}" dt="2024-01-29T19:43:32.283" v="259" actId="478"/>
          <ac:picMkLst>
            <pc:docMk/>
            <pc:sldMk cId="4250216238" sldId="256"/>
            <ac:picMk id="13" creationId="{A60E892E-C22D-4ABA-82D1-C46484757044}"/>
          </ac:picMkLst>
        </pc:picChg>
        <pc:picChg chg="add mod topLvl modCrop">
          <ac:chgData name="Yousef Mohammadi" userId="02ed8ea2-c843-4128-a972-b9028da3d314" providerId="ADAL" clId="{B997D9F4-87F7-40A1-8AEB-B20EF9C7BF02}" dt="2024-01-31T11:23:37.224" v="2468" actId="255"/>
          <ac:picMkLst>
            <pc:docMk/>
            <pc:sldMk cId="4250216238" sldId="256"/>
            <ac:picMk id="15" creationId="{AEDD73C4-E570-4564-8ECF-D26C43F55808}"/>
          </ac:picMkLst>
        </pc:picChg>
        <pc:picChg chg="add mod ord topLvl modCrop">
          <ac:chgData name="Yousef Mohammadi" userId="02ed8ea2-c843-4128-a972-b9028da3d314" providerId="ADAL" clId="{B997D9F4-87F7-40A1-8AEB-B20EF9C7BF02}" dt="2024-01-31T12:57:15.298" v="3240" actId="164"/>
          <ac:picMkLst>
            <pc:docMk/>
            <pc:sldMk cId="4250216238" sldId="256"/>
            <ac:picMk id="17" creationId="{3BFE9BB8-AFF2-4ACB-B88B-079425BB2480}"/>
          </ac:picMkLst>
        </pc:picChg>
        <pc:picChg chg="add del mod modCrop">
          <ac:chgData name="Yousef Mohammadi" userId="02ed8ea2-c843-4128-a972-b9028da3d314" providerId="ADAL" clId="{B997D9F4-87F7-40A1-8AEB-B20EF9C7BF02}" dt="2024-01-29T20:02:03.257" v="382" actId="478"/>
          <ac:picMkLst>
            <pc:docMk/>
            <pc:sldMk cId="4250216238" sldId="256"/>
            <ac:picMk id="19" creationId="{0DF3F3C8-9B4D-4D39-ADDF-17A997F34E54}"/>
          </ac:picMkLst>
        </pc:picChg>
        <pc:picChg chg="add mod ord topLvl modCrop">
          <ac:chgData name="Yousef Mohammadi" userId="02ed8ea2-c843-4128-a972-b9028da3d314" providerId="ADAL" clId="{B997D9F4-87F7-40A1-8AEB-B20EF9C7BF02}" dt="2024-01-31T12:57:15.298" v="3240" actId="164"/>
          <ac:picMkLst>
            <pc:docMk/>
            <pc:sldMk cId="4250216238" sldId="256"/>
            <ac:picMk id="21" creationId="{84590E5D-0CF3-4BC5-B2EC-624CEEF7B2EF}"/>
          </ac:picMkLst>
        </pc:picChg>
        <pc:picChg chg="add mod topLvl modCrop">
          <ac:chgData name="Yousef Mohammadi" userId="02ed8ea2-c843-4128-a972-b9028da3d314" providerId="ADAL" clId="{B997D9F4-87F7-40A1-8AEB-B20EF9C7BF02}" dt="2024-01-31T11:23:37.224" v="2468" actId="255"/>
          <ac:picMkLst>
            <pc:docMk/>
            <pc:sldMk cId="4250216238" sldId="256"/>
            <ac:picMk id="23" creationId="{2BCD4A36-06C4-4372-8E16-716A73E50849}"/>
          </ac:picMkLst>
        </pc:picChg>
        <pc:picChg chg="add del mod">
          <ac:chgData name="Yousef Mohammadi" userId="02ed8ea2-c843-4128-a972-b9028da3d314" providerId="ADAL" clId="{B997D9F4-87F7-40A1-8AEB-B20EF9C7BF02}" dt="2024-01-29T20:09:38.236" v="568" actId="478"/>
          <ac:picMkLst>
            <pc:docMk/>
            <pc:sldMk cId="4250216238" sldId="256"/>
            <ac:picMk id="33" creationId="{B1585362-0D38-44AA-ACC8-6D178BB5CF29}"/>
          </ac:picMkLst>
        </pc:picChg>
        <pc:picChg chg="add mod topLvl modCrop">
          <ac:chgData name="Yousef Mohammadi" userId="02ed8ea2-c843-4128-a972-b9028da3d314" providerId="ADAL" clId="{B997D9F4-87F7-40A1-8AEB-B20EF9C7BF02}" dt="2024-01-29T20:27:24.081" v="845" actId="164"/>
          <ac:picMkLst>
            <pc:docMk/>
            <pc:sldMk cId="4250216238" sldId="256"/>
            <ac:picMk id="35" creationId="{DAEB046E-2DCD-40C7-81C5-313CCBC946FD}"/>
          </ac:picMkLst>
        </pc:picChg>
        <pc:picChg chg="add mod topLvl modCrop">
          <ac:chgData name="Yousef Mohammadi" userId="02ed8ea2-c843-4128-a972-b9028da3d314" providerId="ADAL" clId="{B997D9F4-87F7-40A1-8AEB-B20EF9C7BF02}" dt="2024-01-29T20:27:24.081" v="845" actId="164"/>
          <ac:picMkLst>
            <pc:docMk/>
            <pc:sldMk cId="4250216238" sldId="256"/>
            <ac:picMk id="37" creationId="{E41527B8-4F4A-4C63-8455-8A746B75FB18}"/>
          </ac:picMkLst>
        </pc:picChg>
        <pc:cxnChg chg="add mod topLvl">
          <ac:chgData name="Yousef Mohammadi" userId="02ed8ea2-c843-4128-a972-b9028da3d314" providerId="ADAL" clId="{B997D9F4-87F7-40A1-8AEB-B20EF9C7BF02}" dt="2024-01-31T12:58:34.508" v="3248" actId="164"/>
          <ac:cxnSpMkLst>
            <pc:docMk/>
            <pc:sldMk cId="4250216238" sldId="256"/>
            <ac:cxnSpMk id="39" creationId="{E114A66E-F517-4C6F-8698-F2A4E4657536}"/>
          </ac:cxnSpMkLst>
        </pc:cxnChg>
        <pc:cxnChg chg="add mod ord topLvl">
          <ac:chgData name="Yousef Mohammadi" userId="02ed8ea2-c843-4128-a972-b9028da3d314" providerId="ADAL" clId="{B997D9F4-87F7-40A1-8AEB-B20EF9C7BF02}" dt="2024-01-31T12:56:59.907" v="3239" actId="164"/>
          <ac:cxnSpMkLst>
            <pc:docMk/>
            <pc:sldMk cId="4250216238" sldId="256"/>
            <ac:cxnSpMk id="45" creationId="{E7988630-8054-4E05-B824-7693BC6423F4}"/>
          </ac:cxnSpMkLst>
        </pc:cxnChg>
        <pc:cxnChg chg="add mod ord topLvl">
          <ac:chgData name="Yousef Mohammadi" userId="02ed8ea2-c843-4128-a972-b9028da3d314" providerId="ADAL" clId="{B997D9F4-87F7-40A1-8AEB-B20EF9C7BF02}" dt="2024-01-31T12:56:59.907" v="3239" actId="164"/>
          <ac:cxnSpMkLst>
            <pc:docMk/>
            <pc:sldMk cId="4250216238" sldId="256"/>
            <ac:cxnSpMk id="47" creationId="{EC47FEFE-EC17-4B7B-8D2C-332E190AEDAD}"/>
          </ac:cxnSpMkLst>
        </pc:cxnChg>
        <pc:cxnChg chg="add del mod">
          <ac:chgData name="Yousef Mohammadi" userId="02ed8ea2-c843-4128-a972-b9028da3d314" providerId="ADAL" clId="{B997D9F4-87F7-40A1-8AEB-B20EF9C7BF02}" dt="2024-01-31T11:05:59.287" v="2268" actId="478"/>
          <ac:cxnSpMkLst>
            <pc:docMk/>
            <pc:sldMk cId="4250216238" sldId="256"/>
            <ac:cxnSpMk id="68" creationId="{E6FA9D67-F732-44DA-9945-F912667F7AD7}"/>
          </ac:cxnSpMkLst>
        </pc:cxnChg>
      </pc:sldChg>
      <pc:sldChg chg="addSp delSp modSp add delAnim modAnim">
        <pc:chgData name="Yousef Mohammadi" userId="02ed8ea2-c843-4128-a972-b9028da3d314" providerId="ADAL" clId="{B997D9F4-87F7-40A1-8AEB-B20EF9C7BF02}" dt="2024-02-08T14:51:37.846" v="3689" actId="20577"/>
        <pc:sldMkLst>
          <pc:docMk/>
          <pc:sldMk cId="1009018176" sldId="258"/>
        </pc:sldMkLst>
        <pc:spChg chg="del">
          <ac:chgData name="Yousef Mohammadi" userId="02ed8ea2-c843-4128-a972-b9028da3d314" providerId="ADAL" clId="{B997D9F4-87F7-40A1-8AEB-B20EF9C7BF02}" dt="2024-01-29T20:31:30.613" v="874" actId="478"/>
          <ac:spMkLst>
            <pc:docMk/>
            <pc:sldMk cId="1009018176" sldId="258"/>
            <ac:spMk id="2" creationId="{0AED9CA2-8E0F-4927-8644-268EED1A079C}"/>
          </ac:spMkLst>
        </pc:spChg>
        <pc:spChg chg="del">
          <ac:chgData name="Yousef Mohammadi" userId="02ed8ea2-c843-4128-a972-b9028da3d314" providerId="ADAL" clId="{B997D9F4-87F7-40A1-8AEB-B20EF9C7BF02}" dt="2024-01-29T20:31:29.878" v="873" actId="478"/>
          <ac:spMkLst>
            <pc:docMk/>
            <pc:sldMk cId="1009018176" sldId="258"/>
            <ac:spMk id="3" creationId="{2D033D8F-1EA7-4391-978B-53DECDCE8202}"/>
          </ac:spMkLst>
        </pc:spChg>
        <pc:spChg chg="del mod topLvl">
          <ac:chgData name="Yousef Mohammadi" userId="02ed8ea2-c843-4128-a972-b9028da3d314" providerId="ADAL" clId="{B997D9F4-87F7-40A1-8AEB-B20EF9C7BF02}" dt="2024-01-29T20:31:42.119" v="879" actId="478"/>
          <ac:spMkLst>
            <pc:docMk/>
            <pc:sldMk cId="1009018176" sldId="258"/>
            <ac:spMk id="5" creationId="{6C092FBC-93B9-4AC7-B539-B526DB7C71EC}"/>
          </ac:spMkLst>
        </pc:spChg>
        <pc:spChg chg="del mod topLvl">
          <ac:chgData name="Yousef Mohammadi" userId="02ed8ea2-c843-4128-a972-b9028da3d314" providerId="ADAL" clId="{B997D9F4-87F7-40A1-8AEB-B20EF9C7BF02}" dt="2024-01-29T20:31:42.119" v="879" actId="478"/>
          <ac:spMkLst>
            <pc:docMk/>
            <pc:sldMk cId="1009018176" sldId="258"/>
            <ac:spMk id="6" creationId="{68D274C3-2E3E-4B3F-B8AC-363DE96F47AB}"/>
          </ac:spMkLst>
        </pc:spChg>
        <pc:spChg chg="mod">
          <ac:chgData name="Yousef Mohammadi" userId="02ed8ea2-c843-4128-a972-b9028da3d314" providerId="ADAL" clId="{B997D9F4-87F7-40A1-8AEB-B20EF9C7BF02}" dt="2024-02-08T14:51:37.846" v="3689" actId="20577"/>
          <ac:spMkLst>
            <pc:docMk/>
            <pc:sldMk cId="1009018176" sldId="258"/>
            <ac:spMk id="7" creationId="{0F8F2586-90ED-F8FE-464F-C268BEC3FDA2}"/>
          </ac:spMkLst>
        </pc:spChg>
        <pc:spChg chg="mod topLvl">
          <ac:chgData name="Yousef Mohammadi" userId="02ed8ea2-c843-4128-a972-b9028da3d314" providerId="ADAL" clId="{B997D9F4-87F7-40A1-8AEB-B20EF9C7BF02}" dt="2024-01-31T11:23:42.068" v="2469" actId="255"/>
          <ac:spMkLst>
            <pc:docMk/>
            <pc:sldMk cId="1009018176" sldId="258"/>
            <ac:spMk id="9" creationId="{CAD08DC4-D8BE-4F6B-A75B-29A7929CAFD2}"/>
          </ac:spMkLst>
        </pc:spChg>
        <pc:spChg chg="del mod topLvl">
          <ac:chgData name="Yousef Mohammadi" userId="02ed8ea2-c843-4128-a972-b9028da3d314" providerId="ADAL" clId="{B997D9F4-87F7-40A1-8AEB-B20EF9C7BF02}" dt="2024-01-29T20:34:35.039" v="908" actId="478"/>
          <ac:spMkLst>
            <pc:docMk/>
            <pc:sldMk cId="1009018176" sldId="258"/>
            <ac:spMk id="10" creationId="{D8E3828F-4F93-42E9-80B2-4A9A31865C29}"/>
          </ac:spMkLst>
        </pc:spChg>
        <pc:spChg chg="del mod topLvl">
          <ac:chgData name="Yousef Mohammadi" userId="02ed8ea2-c843-4128-a972-b9028da3d314" providerId="ADAL" clId="{B997D9F4-87F7-40A1-8AEB-B20EF9C7BF02}" dt="2024-01-29T20:31:46.794" v="882" actId="478"/>
          <ac:spMkLst>
            <pc:docMk/>
            <pc:sldMk cId="1009018176" sldId="258"/>
            <ac:spMk id="11" creationId="{D298DEDB-058D-49D1-A8F1-5865ECEF2AA8}"/>
          </ac:spMkLst>
        </pc:spChg>
        <pc:spChg chg="del mod topLvl">
          <ac:chgData name="Yousef Mohammadi" userId="02ed8ea2-c843-4128-a972-b9028da3d314" providerId="ADAL" clId="{B997D9F4-87F7-40A1-8AEB-B20EF9C7BF02}" dt="2024-01-29T20:31:45.027" v="881" actId="478"/>
          <ac:spMkLst>
            <pc:docMk/>
            <pc:sldMk cId="1009018176" sldId="258"/>
            <ac:spMk id="13" creationId="{ABC453E1-07E3-4131-80BD-4C29AF8384D3}"/>
          </ac:spMkLst>
        </pc:spChg>
        <pc:spChg chg="add mod">
          <ac:chgData name="Yousef Mohammadi" userId="02ed8ea2-c843-4128-a972-b9028da3d314" providerId="ADAL" clId="{B997D9F4-87F7-40A1-8AEB-B20EF9C7BF02}" dt="2024-01-31T11:23:42.068" v="2469" actId="255"/>
          <ac:spMkLst>
            <pc:docMk/>
            <pc:sldMk cId="1009018176" sldId="258"/>
            <ac:spMk id="15" creationId="{FAB38997-E74E-4F93-8085-C894A4DA5A24}"/>
          </ac:spMkLst>
        </pc:spChg>
        <pc:spChg chg="add del mod">
          <ac:chgData name="Yousef Mohammadi" userId="02ed8ea2-c843-4128-a972-b9028da3d314" providerId="ADAL" clId="{B997D9F4-87F7-40A1-8AEB-B20EF9C7BF02}" dt="2024-01-31T00:48:21.745" v="1960" actId="478"/>
          <ac:spMkLst>
            <pc:docMk/>
            <pc:sldMk cId="1009018176" sldId="258"/>
            <ac:spMk id="16" creationId="{77AC1C2B-D376-423A-A5A9-B319C8DBE079}"/>
          </ac:spMkLst>
        </pc:spChg>
        <pc:spChg chg="add del mod">
          <ac:chgData name="Yousef Mohammadi" userId="02ed8ea2-c843-4128-a972-b9028da3d314" providerId="ADAL" clId="{B997D9F4-87F7-40A1-8AEB-B20EF9C7BF02}" dt="2024-01-29T20:43:05.057" v="1036" actId="478"/>
          <ac:spMkLst>
            <pc:docMk/>
            <pc:sldMk cId="1009018176" sldId="258"/>
            <ac:spMk id="17" creationId="{BF774BBF-A9E2-48A1-936E-1C498C2F10EC}"/>
          </ac:spMkLst>
        </pc:spChg>
        <pc:spChg chg="add del mod">
          <ac:chgData name="Yousef Mohammadi" userId="02ed8ea2-c843-4128-a972-b9028da3d314" providerId="ADAL" clId="{B997D9F4-87F7-40A1-8AEB-B20EF9C7BF02}" dt="2024-01-29T20:40:47.106" v="1035" actId="478"/>
          <ac:spMkLst>
            <pc:docMk/>
            <pc:sldMk cId="1009018176" sldId="258"/>
            <ac:spMk id="18" creationId="{B6913E3F-5F6F-4680-951F-15E128BF561D}"/>
          </ac:spMkLst>
        </pc:spChg>
        <pc:spChg chg="add mod topLvl">
          <ac:chgData name="Yousef Mohammadi" userId="02ed8ea2-c843-4128-a972-b9028da3d314" providerId="ADAL" clId="{B997D9F4-87F7-40A1-8AEB-B20EF9C7BF02}" dt="2024-01-31T14:28:31.336" v="3308" actId="14100"/>
          <ac:spMkLst>
            <pc:docMk/>
            <pc:sldMk cId="1009018176" sldId="258"/>
            <ac:spMk id="54" creationId="{072FAAD5-7DD7-4789-8EB7-0529B76DCC33}"/>
          </ac:spMkLst>
        </pc:spChg>
        <pc:spChg chg="add mod">
          <ac:chgData name="Yousef Mohammadi" userId="02ed8ea2-c843-4128-a972-b9028da3d314" providerId="ADAL" clId="{B997D9F4-87F7-40A1-8AEB-B20EF9C7BF02}" dt="2024-01-31T16:20:42.151" v="3587" actId="207"/>
          <ac:spMkLst>
            <pc:docMk/>
            <pc:sldMk cId="1009018176" sldId="258"/>
            <ac:spMk id="63" creationId="{0FEBFB84-1176-4778-B53B-B7CCB40EC3B2}"/>
          </ac:spMkLst>
        </pc:spChg>
        <pc:spChg chg="add del mod">
          <ac:chgData name="Yousef Mohammadi" userId="02ed8ea2-c843-4128-a972-b9028da3d314" providerId="ADAL" clId="{B997D9F4-87F7-40A1-8AEB-B20EF9C7BF02}" dt="2024-01-31T00:51:35.862" v="2028" actId="478"/>
          <ac:spMkLst>
            <pc:docMk/>
            <pc:sldMk cId="1009018176" sldId="258"/>
            <ac:spMk id="64" creationId="{3E02EB62-56BA-4521-BE46-8583CE05D4E7}"/>
          </ac:spMkLst>
        </pc:spChg>
        <pc:spChg chg="add del mod">
          <ac:chgData name="Yousef Mohammadi" userId="02ed8ea2-c843-4128-a972-b9028da3d314" providerId="ADAL" clId="{B997D9F4-87F7-40A1-8AEB-B20EF9C7BF02}" dt="2024-01-31T11:09:32.626" v="2339" actId="478"/>
          <ac:spMkLst>
            <pc:docMk/>
            <pc:sldMk cId="1009018176" sldId="258"/>
            <ac:spMk id="65" creationId="{53BB2C52-E117-4CA9-BF32-BC1D7C08B886}"/>
          </ac:spMkLst>
        </pc:spChg>
        <pc:spChg chg="add del mod">
          <ac:chgData name="Yousef Mohammadi" userId="02ed8ea2-c843-4128-a972-b9028da3d314" providerId="ADAL" clId="{B997D9F4-87F7-40A1-8AEB-B20EF9C7BF02}" dt="2024-01-31T11:09:28.039" v="2338" actId="478"/>
          <ac:spMkLst>
            <pc:docMk/>
            <pc:sldMk cId="1009018176" sldId="258"/>
            <ac:spMk id="66" creationId="{06A4C63E-55D1-42E2-BB90-DD3D52657E4A}"/>
          </ac:spMkLst>
        </pc:spChg>
        <pc:spChg chg="add del mod">
          <ac:chgData name="Yousef Mohammadi" userId="02ed8ea2-c843-4128-a972-b9028da3d314" providerId="ADAL" clId="{B997D9F4-87F7-40A1-8AEB-B20EF9C7BF02}" dt="2024-01-31T14:42:26.575" v="3326"/>
          <ac:spMkLst>
            <pc:docMk/>
            <pc:sldMk cId="1009018176" sldId="258"/>
            <ac:spMk id="75" creationId="{B7DF7517-2A0E-4B9B-A028-BD744E8EBC86}"/>
          </ac:spMkLst>
        </pc:spChg>
        <pc:spChg chg="add mod">
          <ac:chgData name="Yousef Mohammadi" userId="02ed8ea2-c843-4128-a972-b9028da3d314" providerId="ADAL" clId="{B997D9F4-87F7-40A1-8AEB-B20EF9C7BF02}" dt="2024-01-31T14:45:48.442" v="3372" actId="20577"/>
          <ac:spMkLst>
            <pc:docMk/>
            <pc:sldMk cId="1009018176" sldId="258"/>
            <ac:spMk id="76" creationId="{B8E1D572-07F7-4285-A0FC-B5E939C2EC3F}"/>
          </ac:spMkLst>
        </pc:spChg>
        <pc:spChg chg="add mod">
          <ac:chgData name="Yousef Mohammadi" userId="02ed8ea2-c843-4128-a972-b9028da3d314" providerId="ADAL" clId="{B997D9F4-87F7-40A1-8AEB-B20EF9C7BF02}" dt="2024-01-31T16:17:46.727" v="3551" actId="403"/>
          <ac:spMkLst>
            <pc:docMk/>
            <pc:sldMk cId="1009018176" sldId="258"/>
            <ac:spMk id="79" creationId="{A15CD804-EA58-476E-BDE0-C7416158C620}"/>
          </ac:spMkLst>
        </pc:spChg>
        <pc:spChg chg="add mod">
          <ac:chgData name="Yousef Mohammadi" userId="02ed8ea2-c843-4128-a972-b9028da3d314" providerId="ADAL" clId="{B997D9F4-87F7-40A1-8AEB-B20EF9C7BF02}" dt="2024-01-31T16:17:46.727" v="3551" actId="403"/>
          <ac:spMkLst>
            <pc:docMk/>
            <pc:sldMk cId="1009018176" sldId="258"/>
            <ac:spMk id="80" creationId="{B8AD1E10-0D6E-40C9-BD68-CB39C1772052}"/>
          </ac:spMkLst>
        </pc:spChg>
        <pc:spChg chg="add mod">
          <ac:chgData name="Yousef Mohammadi" userId="02ed8ea2-c843-4128-a972-b9028da3d314" providerId="ADAL" clId="{B997D9F4-87F7-40A1-8AEB-B20EF9C7BF02}" dt="2024-01-31T16:17:46.727" v="3551" actId="403"/>
          <ac:spMkLst>
            <pc:docMk/>
            <pc:sldMk cId="1009018176" sldId="258"/>
            <ac:spMk id="81" creationId="{0CED3ABD-1E45-4A09-885D-B7E25EE01390}"/>
          </ac:spMkLst>
        </pc:spChg>
        <pc:grpChg chg="add del mod">
          <ac:chgData name="Yousef Mohammadi" userId="02ed8ea2-c843-4128-a972-b9028da3d314" providerId="ADAL" clId="{B997D9F4-87F7-40A1-8AEB-B20EF9C7BF02}" dt="2024-01-29T20:31:36.913" v="877" actId="165"/>
          <ac:grpSpMkLst>
            <pc:docMk/>
            <pc:sldMk cId="1009018176" sldId="258"/>
            <ac:grpSpMk id="4" creationId="{E264D8EA-A864-4410-8DB5-D69303ED3E43}"/>
          </ac:grpSpMkLst>
        </pc:grpChg>
        <pc:grpChg chg="del mod topLvl">
          <ac:chgData name="Yousef Mohammadi" userId="02ed8ea2-c843-4128-a972-b9028da3d314" providerId="ADAL" clId="{B997D9F4-87F7-40A1-8AEB-B20EF9C7BF02}" dt="2024-01-29T20:31:39.665" v="878" actId="165"/>
          <ac:grpSpMkLst>
            <pc:docMk/>
            <pc:sldMk cId="1009018176" sldId="258"/>
            <ac:grpSpMk id="8" creationId="{E5988BE9-6035-482B-93D1-95C42B85299B}"/>
          </ac:grpSpMkLst>
        </pc:grpChg>
        <pc:grpChg chg="add del mod">
          <ac:chgData name="Yousef Mohammadi" userId="02ed8ea2-c843-4128-a972-b9028da3d314" providerId="ADAL" clId="{B997D9F4-87F7-40A1-8AEB-B20EF9C7BF02}" dt="2024-01-30T12:28:51.127" v="1186" actId="165"/>
          <ac:grpSpMkLst>
            <pc:docMk/>
            <pc:sldMk cId="1009018176" sldId="258"/>
            <ac:grpSpMk id="42" creationId="{10FCC072-3BCD-47C6-8C42-92576E5F6FB5}"/>
          </ac:grpSpMkLst>
        </pc:grpChg>
        <pc:grpChg chg="add del mod">
          <ac:chgData name="Yousef Mohammadi" userId="02ed8ea2-c843-4128-a972-b9028da3d314" providerId="ADAL" clId="{B997D9F4-87F7-40A1-8AEB-B20EF9C7BF02}" dt="2024-01-31T00:48:19.942" v="1959" actId="478"/>
          <ac:grpSpMkLst>
            <pc:docMk/>
            <pc:sldMk cId="1009018176" sldId="258"/>
            <ac:grpSpMk id="62" creationId="{C7BBE798-2C35-47DD-88CC-ED483E842F63}"/>
          </ac:grpSpMkLst>
        </pc:grpChg>
        <pc:grpChg chg="add del mod">
          <ac:chgData name="Yousef Mohammadi" userId="02ed8ea2-c843-4128-a972-b9028da3d314" providerId="ADAL" clId="{B997D9F4-87F7-40A1-8AEB-B20EF9C7BF02}" dt="2024-01-31T14:27:51.755" v="3302" actId="165"/>
          <ac:grpSpMkLst>
            <pc:docMk/>
            <pc:sldMk cId="1009018176" sldId="258"/>
            <ac:grpSpMk id="74" creationId="{943EF2C4-FC0B-4AB1-A6EA-78997370FFEE}"/>
          </ac:grpSpMkLst>
        </pc:grpChg>
        <pc:picChg chg="add mod topLvl modCrop">
          <ac:chgData name="Yousef Mohammadi" userId="02ed8ea2-c843-4128-a972-b9028da3d314" providerId="ADAL" clId="{B997D9F4-87F7-40A1-8AEB-B20EF9C7BF02}" dt="2024-01-31T14:27:51.755" v="3302" actId="165"/>
          <ac:picMkLst>
            <pc:docMk/>
            <pc:sldMk cId="1009018176" sldId="258"/>
            <ac:picMk id="20" creationId="{A299E9AA-2B36-4656-A033-5B152BE0F113}"/>
          </ac:picMkLst>
        </pc:picChg>
        <pc:picChg chg="add mod">
          <ac:chgData name="Yousef Mohammadi" userId="02ed8ea2-c843-4128-a972-b9028da3d314" providerId="ADAL" clId="{B997D9F4-87F7-40A1-8AEB-B20EF9C7BF02}" dt="2024-01-31T14:47:14.191" v="3380" actId="1076"/>
          <ac:picMkLst>
            <pc:docMk/>
            <pc:sldMk cId="1009018176" sldId="258"/>
            <ac:picMk id="78" creationId="{10F37C93-3627-4B43-A029-982712D73302}"/>
          </ac:picMkLst>
        </pc:picChg>
        <pc:cxnChg chg="del mod topLvl">
          <ac:chgData name="Yousef Mohammadi" userId="02ed8ea2-c843-4128-a972-b9028da3d314" providerId="ADAL" clId="{B997D9F4-87F7-40A1-8AEB-B20EF9C7BF02}" dt="2024-01-29T20:31:42.119" v="879" actId="478"/>
          <ac:cxnSpMkLst>
            <pc:docMk/>
            <pc:sldMk cId="1009018176" sldId="258"/>
            <ac:cxnSpMk id="7" creationId="{30CE3E22-2603-4CC6-BB6E-9BA2C84A9E55}"/>
          </ac:cxnSpMkLst>
        </pc:cxnChg>
        <pc:cxnChg chg="del mod topLvl">
          <ac:chgData name="Yousef Mohammadi" userId="02ed8ea2-c843-4128-a972-b9028da3d314" providerId="ADAL" clId="{B997D9F4-87F7-40A1-8AEB-B20EF9C7BF02}" dt="2024-01-29T20:31:43.464" v="880" actId="478"/>
          <ac:cxnSpMkLst>
            <pc:docMk/>
            <pc:sldMk cId="1009018176" sldId="258"/>
            <ac:cxnSpMk id="12" creationId="{5166D8EF-2FD7-4182-9855-4DBE88E117AF}"/>
          </ac:cxnSpMkLst>
        </pc:cxnChg>
        <pc:cxnChg chg="del mod topLvl">
          <ac:chgData name="Yousef Mohammadi" userId="02ed8ea2-c843-4128-a972-b9028da3d314" providerId="ADAL" clId="{B997D9F4-87F7-40A1-8AEB-B20EF9C7BF02}" dt="2024-01-29T20:31:42.119" v="879" actId="478"/>
          <ac:cxnSpMkLst>
            <pc:docMk/>
            <pc:sldMk cId="1009018176" sldId="258"/>
            <ac:cxnSpMk id="14" creationId="{86A89C20-F141-46AB-A5B6-A970C2A3D4AE}"/>
          </ac:cxnSpMkLst>
        </pc:cxnChg>
        <pc:cxnChg chg="add mod topLvl">
          <ac:chgData name="Yousef Mohammadi" userId="02ed8ea2-c843-4128-a972-b9028da3d314" providerId="ADAL" clId="{B997D9F4-87F7-40A1-8AEB-B20EF9C7BF02}" dt="2024-01-31T14:27:51.755" v="3302" actId="165"/>
          <ac:cxnSpMkLst>
            <pc:docMk/>
            <pc:sldMk cId="1009018176" sldId="258"/>
            <ac:cxnSpMk id="22" creationId="{10379FFE-75C7-4BBF-8368-7EA4C7627A3B}"/>
          </ac:cxnSpMkLst>
        </pc:cxnChg>
        <pc:cxnChg chg="add mod topLvl">
          <ac:chgData name="Yousef Mohammadi" userId="02ed8ea2-c843-4128-a972-b9028da3d314" providerId="ADAL" clId="{B997D9F4-87F7-40A1-8AEB-B20EF9C7BF02}" dt="2024-01-31T14:27:51.755" v="3302" actId="165"/>
          <ac:cxnSpMkLst>
            <pc:docMk/>
            <pc:sldMk cId="1009018176" sldId="258"/>
            <ac:cxnSpMk id="24" creationId="{B870754B-8FFC-4F93-B409-558D4C33226B}"/>
          </ac:cxnSpMkLst>
        </pc:cxnChg>
        <pc:cxnChg chg="add del mod topLvl">
          <ac:chgData name="Yousef Mohammadi" userId="02ed8ea2-c843-4128-a972-b9028da3d314" providerId="ADAL" clId="{B997D9F4-87F7-40A1-8AEB-B20EF9C7BF02}" dt="2024-01-31T00:47:59.972" v="1955" actId="478"/>
          <ac:cxnSpMkLst>
            <pc:docMk/>
            <pc:sldMk cId="1009018176" sldId="258"/>
            <ac:cxnSpMk id="28" creationId="{D0438E60-93CF-440C-BC1A-F954163DE5A9}"/>
          </ac:cxnSpMkLst>
        </pc:cxnChg>
        <pc:cxnChg chg="add del mod">
          <ac:chgData name="Yousef Mohammadi" userId="02ed8ea2-c843-4128-a972-b9028da3d314" providerId="ADAL" clId="{B997D9F4-87F7-40A1-8AEB-B20EF9C7BF02}" dt="2024-01-31T00:47:56.798" v="1953" actId="478"/>
          <ac:cxnSpMkLst>
            <pc:docMk/>
            <pc:sldMk cId="1009018176" sldId="258"/>
            <ac:cxnSpMk id="32" creationId="{B7A01577-8681-4848-B22A-0911D15AD91F}"/>
          </ac:cxnSpMkLst>
        </pc:cxnChg>
        <pc:cxnChg chg="add del mod topLvl">
          <ac:chgData name="Yousef Mohammadi" userId="02ed8ea2-c843-4128-a972-b9028da3d314" providerId="ADAL" clId="{B997D9F4-87F7-40A1-8AEB-B20EF9C7BF02}" dt="2024-01-31T00:47:59.035" v="1954" actId="478"/>
          <ac:cxnSpMkLst>
            <pc:docMk/>
            <pc:sldMk cId="1009018176" sldId="258"/>
            <ac:cxnSpMk id="36" creationId="{0133DC6C-9B2D-4F1F-8021-B35A1EA406AD}"/>
          </ac:cxnSpMkLst>
        </pc:cxnChg>
        <pc:cxnChg chg="add del mod">
          <ac:chgData name="Yousef Mohammadi" userId="02ed8ea2-c843-4128-a972-b9028da3d314" providerId="ADAL" clId="{B997D9F4-87F7-40A1-8AEB-B20EF9C7BF02}" dt="2024-01-31T00:47:56.798" v="1953" actId="478"/>
          <ac:cxnSpMkLst>
            <pc:docMk/>
            <pc:sldMk cId="1009018176" sldId="258"/>
            <ac:cxnSpMk id="39" creationId="{46786160-3BAF-4D9E-B518-06B004B20F3B}"/>
          </ac:cxnSpMkLst>
        </pc:cxnChg>
        <pc:cxnChg chg="add del mod">
          <ac:chgData name="Yousef Mohammadi" userId="02ed8ea2-c843-4128-a972-b9028da3d314" providerId="ADAL" clId="{B997D9F4-87F7-40A1-8AEB-B20EF9C7BF02}" dt="2024-01-31T00:47:56.798" v="1953" actId="478"/>
          <ac:cxnSpMkLst>
            <pc:docMk/>
            <pc:sldMk cId="1009018176" sldId="258"/>
            <ac:cxnSpMk id="43" creationId="{066DFCAA-F653-44F1-A0A5-C73ECEBD3091}"/>
          </ac:cxnSpMkLst>
        </pc:cxnChg>
        <pc:cxnChg chg="add del mod">
          <ac:chgData name="Yousef Mohammadi" userId="02ed8ea2-c843-4128-a972-b9028da3d314" providerId="ADAL" clId="{B997D9F4-87F7-40A1-8AEB-B20EF9C7BF02}" dt="2024-01-31T00:47:56.798" v="1953" actId="478"/>
          <ac:cxnSpMkLst>
            <pc:docMk/>
            <pc:sldMk cId="1009018176" sldId="258"/>
            <ac:cxnSpMk id="44" creationId="{02231CFF-7BB7-4133-84E8-C2A717B13C58}"/>
          </ac:cxnSpMkLst>
        </pc:cxnChg>
        <pc:cxnChg chg="add del mod">
          <ac:chgData name="Yousef Mohammadi" userId="02ed8ea2-c843-4128-a972-b9028da3d314" providerId="ADAL" clId="{B997D9F4-87F7-40A1-8AEB-B20EF9C7BF02}" dt="2024-01-31T00:47:56.798" v="1953" actId="478"/>
          <ac:cxnSpMkLst>
            <pc:docMk/>
            <pc:sldMk cId="1009018176" sldId="258"/>
            <ac:cxnSpMk id="45" creationId="{6882E3E1-CADC-465E-B2FC-90724D1E50EF}"/>
          </ac:cxnSpMkLst>
        </pc:cxnChg>
        <pc:cxnChg chg="add del mod">
          <ac:chgData name="Yousef Mohammadi" userId="02ed8ea2-c843-4128-a972-b9028da3d314" providerId="ADAL" clId="{B997D9F4-87F7-40A1-8AEB-B20EF9C7BF02}" dt="2024-01-31T00:47:56.798" v="1953" actId="478"/>
          <ac:cxnSpMkLst>
            <pc:docMk/>
            <pc:sldMk cId="1009018176" sldId="258"/>
            <ac:cxnSpMk id="47" creationId="{093DE017-66E4-4D55-887E-0D923342D529}"/>
          </ac:cxnSpMkLst>
        </pc:cxnChg>
        <pc:cxnChg chg="add del mod">
          <ac:chgData name="Yousef Mohammadi" userId="02ed8ea2-c843-4128-a972-b9028da3d314" providerId="ADAL" clId="{B997D9F4-87F7-40A1-8AEB-B20EF9C7BF02}" dt="2024-01-30T12:31:21.493" v="1205" actId="478"/>
          <ac:cxnSpMkLst>
            <pc:docMk/>
            <pc:sldMk cId="1009018176" sldId="258"/>
            <ac:cxnSpMk id="48" creationId="{8210C6D8-9C9F-4C3B-AED3-F7B6AF15C1B1}"/>
          </ac:cxnSpMkLst>
        </pc:cxnChg>
        <pc:cxnChg chg="add del mod">
          <ac:chgData name="Yousef Mohammadi" userId="02ed8ea2-c843-4128-a972-b9028da3d314" providerId="ADAL" clId="{B997D9F4-87F7-40A1-8AEB-B20EF9C7BF02}" dt="2024-01-31T00:47:56.798" v="1953" actId="478"/>
          <ac:cxnSpMkLst>
            <pc:docMk/>
            <pc:sldMk cId="1009018176" sldId="258"/>
            <ac:cxnSpMk id="50" creationId="{056443E7-DFD4-4F56-8419-B9C301492A65}"/>
          </ac:cxnSpMkLst>
        </pc:cxnChg>
        <pc:cxnChg chg="add del mod">
          <ac:chgData name="Yousef Mohammadi" userId="02ed8ea2-c843-4128-a972-b9028da3d314" providerId="ADAL" clId="{B997D9F4-87F7-40A1-8AEB-B20EF9C7BF02}" dt="2024-01-31T00:48:15.980" v="1956" actId="478"/>
          <ac:cxnSpMkLst>
            <pc:docMk/>
            <pc:sldMk cId="1009018176" sldId="258"/>
            <ac:cxnSpMk id="56" creationId="{E963F59E-5A8B-470A-95AC-F3EB8262F522}"/>
          </ac:cxnSpMkLst>
        </pc:cxnChg>
        <pc:cxnChg chg="add del mod topLvl">
          <ac:chgData name="Yousef Mohammadi" userId="02ed8ea2-c843-4128-a972-b9028da3d314" providerId="ADAL" clId="{B997D9F4-87F7-40A1-8AEB-B20EF9C7BF02}" dt="2024-01-31T00:48:19.942" v="1959" actId="478"/>
          <ac:cxnSpMkLst>
            <pc:docMk/>
            <pc:sldMk cId="1009018176" sldId="258"/>
            <ac:cxnSpMk id="57" creationId="{41452569-8F32-481E-94B4-D3D06543089F}"/>
          </ac:cxnSpMkLst>
        </pc:cxnChg>
        <pc:cxnChg chg="add mod topLvl">
          <ac:chgData name="Yousef Mohammadi" userId="02ed8ea2-c843-4128-a972-b9028da3d314" providerId="ADAL" clId="{B997D9F4-87F7-40A1-8AEB-B20EF9C7BF02}" dt="2024-01-31T14:27:51.755" v="3302" actId="165"/>
          <ac:cxnSpMkLst>
            <pc:docMk/>
            <pc:sldMk cId="1009018176" sldId="258"/>
            <ac:cxnSpMk id="72" creationId="{D44FE949-4DA3-42D7-9B0D-5257505C960D}"/>
          </ac:cxnSpMkLst>
        </pc:cxnChg>
      </pc:sldChg>
      <pc:sldChg chg="addSp delSp modSp add ord delAnim modAnim addCm delCm modNotesTx">
        <pc:chgData name="Yousef Mohammadi" userId="02ed8ea2-c843-4128-a972-b9028da3d314" providerId="ADAL" clId="{B997D9F4-87F7-40A1-8AEB-B20EF9C7BF02}" dt="2024-02-08T14:52:13.540" v="3701" actId="20577"/>
        <pc:sldMkLst>
          <pc:docMk/>
          <pc:sldMk cId="986985060" sldId="259"/>
        </pc:sldMkLst>
        <pc:spChg chg="del">
          <ac:chgData name="Yousef Mohammadi" userId="02ed8ea2-c843-4128-a972-b9028da3d314" providerId="ADAL" clId="{B997D9F4-87F7-40A1-8AEB-B20EF9C7BF02}" dt="2024-01-30T13:01:57.930" v="1509" actId="478"/>
          <ac:spMkLst>
            <pc:docMk/>
            <pc:sldMk cId="986985060" sldId="259"/>
            <ac:spMk id="2" creationId="{06AB1E6B-ADFB-493A-B219-6CD1340D924C}"/>
          </ac:spMkLst>
        </pc:spChg>
        <pc:spChg chg="add mod">
          <ac:chgData name="Yousef Mohammadi" userId="02ed8ea2-c843-4128-a972-b9028da3d314" providerId="ADAL" clId="{B997D9F4-87F7-40A1-8AEB-B20EF9C7BF02}" dt="2024-02-08T14:52:13.540" v="3701" actId="20577"/>
          <ac:spMkLst>
            <pc:docMk/>
            <pc:sldMk cId="986985060" sldId="259"/>
            <ac:spMk id="2" creationId="{D9C29DC9-3854-4EAA-8D15-AB4618DDDEF8}"/>
          </ac:spMkLst>
        </pc:spChg>
        <pc:spChg chg="del">
          <ac:chgData name="Yousef Mohammadi" userId="02ed8ea2-c843-4128-a972-b9028da3d314" providerId="ADAL" clId="{B997D9F4-87F7-40A1-8AEB-B20EF9C7BF02}" dt="2024-01-30T13:01:57.227" v="1508" actId="478"/>
          <ac:spMkLst>
            <pc:docMk/>
            <pc:sldMk cId="986985060" sldId="259"/>
            <ac:spMk id="3" creationId="{2B685B60-3BAF-4E82-A1B4-E58AD4219969}"/>
          </ac:spMkLst>
        </pc:spChg>
        <pc:spChg chg="add mod">
          <ac:chgData name="Yousef Mohammadi" userId="02ed8ea2-c843-4128-a972-b9028da3d314" providerId="ADAL" clId="{B997D9F4-87F7-40A1-8AEB-B20EF9C7BF02}" dt="2024-01-31T11:26:17.555" v="2509" actId="1076"/>
          <ac:spMkLst>
            <pc:docMk/>
            <pc:sldMk cId="986985060" sldId="259"/>
            <ac:spMk id="7" creationId="{8A7C49E9-C4C0-49BD-A218-635DFFB095ED}"/>
          </ac:spMkLst>
        </pc:spChg>
        <pc:spChg chg="add mod">
          <ac:chgData name="Yousef Mohammadi" userId="02ed8ea2-c843-4128-a972-b9028da3d314" providerId="ADAL" clId="{B997D9F4-87F7-40A1-8AEB-B20EF9C7BF02}" dt="2024-01-31T11:42:49.252" v="2524" actId="1076"/>
          <ac:spMkLst>
            <pc:docMk/>
            <pc:sldMk cId="986985060" sldId="259"/>
            <ac:spMk id="8" creationId="{610F0774-E131-47D9-8094-029048FD9944}"/>
          </ac:spMkLst>
        </pc:spChg>
        <pc:spChg chg="add mod">
          <ac:chgData name="Yousef Mohammadi" userId="02ed8ea2-c843-4128-a972-b9028da3d314" providerId="ADAL" clId="{B997D9F4-87F7-40A1-8AEB-B20EF9C7BF02}" dt="2024-01-31T11:27:01.129" v="2517" actId="1076"/>
          <ac:spMkLst>
            <pc:docMk/>
            <pc:sldMk cId="986985060" sldId="259"/>
            <ac:spMk id="9" creationId="{8F48005C-E5A7-44CC-9DD3-43B4C4AEA5FA}"/>
          </ac:spMkLst>
        </pc:spChg>
        <pc:spChg chg="add mod">
          <ac:chgData name="Yousef Mohammadi" userId="02ed8ea2-c843-4128-a972-b9028da3d314" providerId="ADAL" clId="{B997D9F4-87F7-40A1-8AEB-B20EF9C7BF02}" dt="2024-02-08T14:51:46.384" v="3690"/>
          <ac:spMkLst>
            <pc:docMk/>
            <pc:sldMk cId="986985060" sldId="259"/>
            <ac:spMk id="10" creationId="{8C23D414-1848-4B3C-A7E6-482219A285E1}"/>
          </ac:spMkLst>
        </pc:spChg>
        <pc:spChg chg="add mod">
          <ac:chgData name="Yousef Mohammadi" userId="02ed8ea2-c843-4128-a972-b9028da3d314" providerId="ADAL" clId="{B997D9F4-87F7-40A1-8AEB-B20EF9C7BF02}" dt="2024-01-31T11:27:04.358" v="2518" actId="1076"/>
          <ac:spMkLst>
            <pc:docMk/>
            <pc:sldMk cId="986985060" sldId="259"/>
            <ac:spMk id="11" creationId="{4F8A0AB3-BF6D-49B0-9B09-FC231FB16FAD}"/>
          </ac:spMkLst>
        </pc:spChg>
        <pc:spChg chg="add mod">
          <ac:chgData name="Yousef Mohammadi" userId="02ed8ea2-c843-4128-a972-b9028da3d314" providerId="ADAL" clId="{B997D9F4-87F7-40A1-8AEB-B20EF9C7BF02}" dt="2024-01-31T11:26:47.737" v="2515" actId="1076"/>
          <ac:spMkLst>
            <pc:docMk/>
            <pc:sldMk cId="986985060" sldId="259"/>
            <ac:spMk id="12" creationId="{A4504BAE-9E51-430D-8C7D-1E413226CDDE}"/>
          </ac:spMkLst>
        </pc:spChg>
        <pc:spChg chg="add mod">
          <ac:chgData name="Yousef Mohammadi" userId="02ed8ea2-c843-4128-a972-b9028da3d314" providerId="ADAL" clId="{B997D9F4-87F7-40A1-8AEB-B20EF9C7BF02}" dt="2024-01-31T11:26:44.090" v="2514" actId="1076"/>
          <ac:spMkLst>
            <pc:docMk/>
            <pc:sldMk cId="986985060" sldId="259"/>
            <ac:spMk id="13" creationId="{29B981C7-84E7-4A9C-8E26-3DD89C22E120}"/>
          </ac:spMkLst>
        </pc:spChg>
        <pc:spChg chg="add del mod">
          <ac:chgData name="Yousef Mohammadi" userId="02ed8ea2-c843-4128-a972-b9028da3d314" providerId="ADAL" clId="{B997D9F4-87F7-40A1-8AEB-B20EF9C7BF02}" dt="2024-01-31T11:25:56.704" v="2501" actId="478"/>
          <ac:spMkLst>
            <pc:docMk/>
            <pc:sldMk cId="986985060" sldId="259"/>
            <ac:spMk id="20" creationId="{8467EFE2-7099-4F65-8D5F-7F5BDF9E6DB8}"/>
          </ac:spMkLst>
        </pc:spChg>
        <pc:spChg chg="add mod">
          <ac:chgData name="Yousef Mohammadi" userId="02ed8ea2-c843-4128-a972-b9028da3d314" providerId="ADAL" clId="{B997D9F4-87F7-40A1-8AEB-B20EF9C7BF02}" dt="2024-01-31T11:26:09.345" v="2506" actId="20577"/>
          <ac:spMkLst>
            <pc:docMk/>
            <pc:sldMk cId="986985060" sldId="259"/>
            <ac:spMk id="22" creationId="{705AF081-C699-4F4F-962C-19B77318AB32}"/>
          </ac:spMkLst>
        </pc:spChg>
        <pc:grpChg chg="add del mod">
          <ac:chgData name="Yousef Mohammadi" userId="02ed8ea2-c843-4128-a972-b9028da3d314" providerId="ADAL" clId="{B997D9F4-87F7-40A1-8AEB-B20EF9C7BF02}" dt="2024-01-31T16:21:47.833" v="3651" actId="478"/>
          <ac:grpSpMkLst>
            <pc:docMk/>
            <pc:sldMk cId="986985060" sldId="259"/>
            <ac:grpSpMk id="23" creationId="{D393AC0B-AF07-4B10-A225-DD25E1700166}"/>
          </ac:grpSpMkLst>
        </pc:grpChg>
        <pc:picChg chg="add del mod">
          <ac:chgData name="Yousef Mohammadi" userId="02ed8ea2-c843-4128-a972-b9028da3d314" providerId="ADAL" clId="{B997D9F4-87F7-40A1-8AEB-B20EF9C7BF02}" dt="2024-01-30T16:05:33.290" v="1541" actId="478"/>
          <ac:picMkLst>
            <pc:docMk/>
            <pc:sldMk cId="986985060" sldId="259"/>
            <ac:picMk id="4" creationId="{CCEB7334-6D26-4C5B-BF6C-317A8BFAB49E}"/>
          </ac:picMkLst>
        </pc:picChg>
        <pc:picChg chg="add mod">
          <ac:chgData name="Yousef Mohammadi" userId="02ed8ea2-c843-4128-a972-b9028da3d314" providerId="ADAL" clId="{B997D9F4-87F7-40A1-8AEB-B20EF9C7BF02}" dt="2024-01-31T11:24:05.794" v="2479" actId="14100"/>
          <ac:picMkLst>
            <pc:docMk/>
            <pc:sldMk cId="986985060" sldId="259"/>
            <ac:picMk id="6" creationId="{38AFA348-3635-4893-B1DB-7CACC48C7533}"/>
          </ac:picMkLst>
        </pc:picChg>
        <pc:picChg chg="mod topLvl">
          <ac:chgData name="Yousef Mohammadi" userId="02ed8ea2-c843-4128-a972-b9028da3d314" providerId="ADAL" clId="{B997D9F4-87F7-40A1-8AEB-B20EF9C7BF02}" dt="2024-01-31T16:21:57.187" v="3664" actId="1076"/>
          <ac:picMkLst>
            <pc:docMk/>
            <pc:sldMk cId="986985060" sldId="259"/>
            <ac:picMk id="24" creationId="{A5582551-FB50-4E57-BCB0-83993681CA2C}"/>
          </ac:picMkLst>
        </pc:picChg>
        <pc:picChg chg="del mod topLvl">
          <ac:chgData name="Yousef Mohammadi" userId="02ed8ea2-c843-4128-a972-b9028da3d314" providerId="ADAL" clId="{B997D9F4-87F7-40A1-8AEB-B20EF9C7BF02}" dt="2024-01-31T16:21:47.833" v="3651" actId="478"/>
          <ac:picMkLst>
            <pc:docMk/>
            <pc:sldMk cId="986985060" sldId="259"/>
            <ac:picMk id="25" creationId="{B3235286-C8E0-4916-8FF2-87E3712DDEB2}"/>
          </ac:picMkLst>
        </pc:picChg>
        <pc:cxnChg chg="add mod">
          <ac:chgData name="Yousef Mohammadi" userId="02ed8ea2-c843-4128-a972-b9028da3d314" providerId="ADAL" clId="{B997D9F4-87F7-40A1-8AEB-B20EF9C7BF02}" dt="2024-01-31T11:24:25.122" v="2484" actId="1076"/>
          <ac:cxnSpMkLst>
            <pc:docMk/>
            <pc:sldMk cId="986985060" sldId="259"/>
            <ac:cxnSpMk id="15" creationId="{D543009A-6A8D-462C-B0CA-F14761701FAE}"/>
          </ac:cxnSpMkLst>
        </pc:cxnChg>
      </pc:sldChg>
      <pc:sldChg chg="addSp delSp modSp add delAnim modAnim">
        <pc:chgData name="Yousef Mohammadi" userId="02ed8ea2-c843-4128-a972-b9028da3d314" providerId="ADAL" clId="{B997D9F4-87F7-40A1-8AEB-B20EF9C7BF02}" dt="2024-01-31T11:48:09.937" v="2589" actId="1076"/>
        <pc:sldMkLst>
          <pc:docMk/>
          <pc:sldMk cId="2710118149" sldId="260"/>
        </pc:sldMkLst>
        <pc:spChg chg="del">
          <ac:chgData name="Yousef Mohammadi" userId="02ed8ea2-c843-4128-a972-b9028da3d314" providerId="ADAL" clId="{B997D9F4-87F7-40A1-8AEB-B20EF9C7BF02}" dt="2024-01-30T12:41:17.568" v="1242" actId="478"/>
          <ac:spMkLst>
            <pc:docMk/>
            <pc:sldMk cId="2710118149" sldId="260"/>
            <ac:spMk id="2" creationId="{248DBC2B-779F-4267-97FD-8A4730953EE5}"/>
          </ac:spMkLst>
        </pc:spChg>
        <pc:spChg chg="del">
          <ac:chgData name="Yousef Mohammadi" userId="02ed8ea2-c843-4128-a972-b9028da3d314" providerId="ADAL" clId="{B997D9F4-87F7-40A1-8AEB-B20EF9C7BF02}" dt="2024-01-30T12:41:16.912" v="1241" actId="478"/>
          <ac:spMkLst>
            <pc:docMk/>
            <pc:sldMk cId="2710118149" sldId="260"/>
            <ac:spMk id="3" creationId="{06396D88-E88B-45A0-AB34-A806FA9BE44B}"/>
          </ac:spMkLst>
        </pc:spChg>
        <pc:spChg chg="add del mod">
          <ac:chgData name="Yousef Mohammadi" userId="02ed8ea2-c843-4128-a972-b9028da3d314" providerId="ADAL" clId="{B997D9F4-87F7-40A1-8AEB-B20EF9C7BF02}" dt="2024-01-30T16:05:20.924" v="1535" actId="478"/>
          <ac:spMkLst>
            <pc:docMk/>
            <pc:sldMk cId="2710118149" sldId="260"/>
            <ac:spMk id="6" creationId="{ABD2EB31-F871-49E3-8C4F-DD98469DAA97}"/>
          </ac:spMkLst>
        </pc:spChg>
        <pc:spChg chg="add del mod">
          <ac:chgData name="Yousef Mohammadi" userId="02ed8ea2-c843-4128-a972-b9028da3d314" providerId="ADAL" clId="{B997D9F4-87F7-40A1-8AEB-B20EF9C7BF02}" dt="2024-01-30T16:05:18.703" v="1534" actId="478"/>
          <ac:spMkLst>
            <pc:docMk/>
            <pc:sldMk cId="2710118149" sldId="260"/>
            <ac:spMk id="9" creationId="{748C74EF-8DD9-4AFC-890C-2341B4012811}"/>
          </ac:spMkLst>
        </pc:spChg>
        <pc:spChg chg="add del mod">
          <ac:chgData name="Yousef Mohammadi" userId="02ed8ea2-c843-4128-a972-b9028da3d314" providerId="ADAL" clId="{B997D9F4-87F7-40A1-8AEB-B20EF9C7BF02}" dt="2024-01-30T22:21:42.876" v="1730" actId="478"/>
          <ac:spMkLst>
            <pc:docMk/>
            <pc:sldMk cId="2710118149" sldId="260"/>
            <ac:spMk id="20" creationId="{E929AA5B-C0DA-41B9-A37D-E03AE8BF1A02}"/>
          </ac:spMkLst>
        </pc:spChg>
        <pc:spChg chg="add mod">
          <ac:chgData name="Yousef Mohammadi" userId="02ed8ea2-c843-4128-a972-b9028da3d314" providerId="ADAL" clId="{B997D9F4-87F7-40A1-8AEB-B20EF9C7BF02}" dt="2024-01-31T11:45:10.024" v="2564" actId="1076"/>
          <ac:spMkLst>
            <pc:docMk/>
            <pc:sldMk cId="2710118149" sldId="260"/>
            <ac:spMk id="25" creationId="{EA95C995-625B-437E-88D2-8B9B873EDBEE}"/>
          </ac:spMkLst>
        </pc:spChg>
        <pc:picChg chg="add del mod">
          <ac:chgData name="Yousef Mohammadi" userId="02ed8ea2-c843-4128-a972-b9028da3d314" providerId="ADAL" clId="{B997D9F4-87F7-40A1-8AEB-B20EF9C7BF02}" dt="2024-01-30T16:05:15.922" v="1531" actId="478"/>
          <ac:picMkLst>
            <pc:docMk/>
            <pc:sldMk cId="2710118149" sldId="260"/>
            <ac:picMk id="4" creationId="{098F8282-AE07-46E3-8CF2-57097758D475}"/>
          </ac:picMkLst>
        </pc:picChg>
        <pc:picChg chg="add del mod">
          <ac:chgData name="Yousef Mohammadi" userId="02ed8ea2-c843-4128-a972-b9028da3d314" providerId="ADAL" clId="{B997D9F4-87F7-40A1-8AEB-B20EF9C7BF02}" dt="2024-01-30T16:05:16.416" v="1532" actId="478"/>
          <ac:picMkLst>
            <pc:docMk/>
            <pc:sldMk cId="2710118149" sldId="260"/>
            <ac:picMk id="5" creationId="{2684B860-37DB-403F-B800-067624BFE673}"/>
          </ac:picMkLst>
        </pc:picChg>
        <pc:picChg chg="add del mod modCrop">
          <ac:chgData name="Yousef Mohammadi" userId="02ed8ea2-c843-4128-a972-b9028da3d314" providerId="ADAL" clId="{B997D9F4-87F7-40A1-8AEB-B20EF9C7BF02}" dt="2024-01-30T16:05:17.073" v="1533" actId="478"/>
          <ac:picMkLst>
            <pc:docMk/>
            <pc:sldMk cId="2710118149" sldId="260"/>
            <ac:picMk id="8" creationId="{9966E51C-3FE4-4D6B-9C35-047ACF63BB98}"/>
          </ac:picMkLst>
        </pc:picChg>
        <pc:picChg chg="add del mod modCrop">
          <ac:chgData name="Yousef Mohammadi" userId="02ed8ea2-c843-4128-a972-b9028da3d314" providerId="ADAL" clId="{B997D9F4-87F7-40A1-8AEB-B20EF9C7BF02}" dt="2024-01-30T12:59:25.203" v="1448" actId="478"/>
          <ac:picMkLst>
            <pc:docMk/>
            <pc:sldMk cId="2710118149" sldId="260"/>
            <ac:picMk id="11" creationId="{C615C78E-365C-48C4-BAFE-08C32D110713}"/>
          </ac:picMkLst>
        </pc:picChg>
        <pc:picChg chg="add del mod modCrop">
          <ac:chgData name="Yousef Mohammadi" userId="02ed8ea2-c843-4128-a972-b9028da3d314" providerId="ADAL" clId="{B997D9F4-87F7-40A1-8AEB-B20EF9C7BF02}" dt="2024-01-30T12:59:24.762" v="1447" actId="478"/>
          <ac:picMkLst>
            <pc:docMk/>
            <pc:sldMk cId="2710118149" sldId="260"/>
            <ac:picMk id="13" creationId="{A9BD40A0-E1F4-4F9E-9615-F35114EE594F}"/>
          </ac:picMkLst>
        </pc:picChg>
        <pc:picChg chg="add del mod modCrop">
          <ac:chgData name="Yousef Mohammadi" userId="02ed8ea2-c843-4128-a972-b9028da3d314" providerId="ADAL" clId="{B997D9F4-87F7-40A1-8AEB-B20EF9C7BF02}" dt="2024-01-30T16:05:26.893" v="1538" actId="478"/>
          <ac:picMkLst>
            <pc:docMk/>
            <pc:sldMk cId="2710118149" sldId="260"/>
            <ac:picMk id="15" creationId="{72E6F27C-A27F-4267-91EE-116F6CD0EB52}"/>
          </ac:picMkLst>
        </pc:picChg>
        <pc:picChg chg="add del mod modCrop">
          <ac:chgData name="Yousef Mohammadi" userId="02ed8ea2-c843-4128-a972-b9028da3d314" providerId="ADAL" clId="{B997D9F4-87F7-40A1-8AEB-B20EF9C7BF02}" dt="2024-01-30T16:05:25.876" v="1536" actId="478"/>
          <ac:picMkLst>
            <pc:docMk/>
            <pc:sldMk cId="2710118149" sldId="260"/>
            <ac:picMk id="17" creationId="{5BE1A3F1-902F-40AB-A191-05A2BF8F7137}"/>
          </ac:picMkLst>
        </pc:picChg>
        <pc:picChg chg="add del mod modCrop">
          <ac:chgData name="Yousef Mohammadi" userId="02ed8ea2-c843-4128-a972-b9028da3d314" providerId="ADAL" clId="{B997D9F4-87F7-40A1-8AEB-B20EF9C7BF02}" dt="2024-01-30T16:05:26.283" v="1537" actId="478"/>
          <ac:picMkLst>
            <pc:docMk/>
            <pc:sldMk cId="2710118149" sldId="260"/>
            <ac:picMk id="19" creationId="{9F7A8E27-B349-4AD7-963C-A352AD8E287F}"/>
          </ac:picMkLst>
        </pc:picChg>
        <pc:picChg chg="add del mod">
          <ac:chgData name="Yousef Mohammadi" userId="02ed8ea2-c843-4128-a972-b9028da3d314" providerId="ADAL" clId="{B997D9F4-87F7-40A1-8AEB-B20EF9C7BF02}" dt="2024-01-30T23:20:21.278" v="1763" actId="478"/>
          <ac:picMkLst>
            <pc:docMk/>
            <pc:sldMk cId="2710118149" sldId="260"/>
            <ac:picMk id="22" creationId="{5FF1A565-76F4-4506-83EE-71114887FE45}"/>
          </ac:picMkLst>
        </pc:picChg>
        <pc:picChg chg="add del mod">
          <ac:chgData name="Yousef Mohammadi" userId="02ed8ea2-c843-4128-a972-b9028da3d314" providerId="ADAL" clId="{B997D9F4-87F7-40A1-8AEB-B20EF9C7BF02}" dt="2024-01-31T11:47:50.960" v="2565" actId="478"/>
          <ac:picMkLst>
            <pc:docMk/>
            <pc:sldMk cId="2710118149" sldId="260"/>
            <ac:picMk id="24" creationId="{C040D643-6E7B-4895-B433-1EAD8FF6C1C6}"/>
          </ac:picMkLst>
        </pc:picChg>
        <pc:picChg chg="add mod">
          <ac:chgData name="Yousef Mohammadi" userId="02ed8ea2-c843-4128-a972-b9028da3d314" providerId="ADAL" clId="{B997D9F4-87F7-40A1-8AEB-B20EF9C7BF02}" dt="2024-01-31T11:48:09.937" v="2589" actId="1076"/>
          <ac:picMkLst>
            <pc:docMk/>
            <pc:sldMk cId="2710118149" sldId="260"/>
            <ac:picMk id="27" creationId="{28D4FDC3-5538-4AC0-821D-6EE2DEEB0D3F}"/>
          </ac:picMkLst>
        </pc:picChg>
      </pc:sldChg>
      <pc:sldChg chg="addSp delSp modSp add modAnim">
        <pc:chgData name="Yousef Mohammadi" userId="02ed8ea2-c843-4128-a972-b9028da3d314" providerId="ADAL" clId="{B997D9F4-87F7-40A1-8AEB-B20EF9C7BF02}" dt="2024-01-31T12:44:53.545" v="3050" actId="20577"/>
        <pc:sldMkLst>
          <pc:docMk/>
          <pc:sldMk cId="1822372686" sldId="261"/>
        </pc:sldMkLst>
        <pc:spChg chg="del">
          <ac:chgData name="Yousef Mohammadi" userId="02ed8ea2-c843-4128-a972-b9028da3d314" providerId="ADAL" clId="{B997D9F4-87F7-40A1-8AEB-B20EF9C7BF02}" dt="2024-01-30T22:21:40.217" v="1729" actId="478"/>
          <ac:spMkLst>
            <pc:docMk/>
            <pc:sldMk cId="1822372686" sldId="261"/>
            <ac:spMk id="2" creationId="{BB74405B-0C1A-4034-859F-4DFBF2FB9AB3}"/>
          </ac:spMkLst>
        </pc:spChg>
        <pc:spChg chg="del">
          <ac:chgData name="Yousef Mohammadi" userId="02ed8ea2-c843-4128-a972-b9028da3d314" providerId="ADAL" clId="{B997D9F4-87F7-40A1-8AEB-B20EF9C7BF02}" dt="2024-01-30T22:21:39.636" v="1728" actId="478"/>
          <ac:spMkLst>
            <pc:docMk/>
            <pc:sldMk cId="1822372686" sldId="261"/>
            <ac:spMk id="3" creationId="{6191A00F-0E33-44E2-BDA9-5E2D2AB5ADB5}"/>
          </ac:spMkLst>
        </pc:spChg>
        <pc:spChg chg="add mod">
          <ac:chgData name="Yousef Mohammadi" userId="02ed8ea2-c843-4128-a972-b9028da3d314" providerId="ADAL" clId="{B997D9F4-87F7-40A1-8AEB-B20EF9C7BF02}" dt="2024-01-31T12:40:57.261" v="2951" actId="1076"/>
          <ac:spMkLst>
            <pc:docMk/>
            <pc:sldMk cId="1822372686" sldId="261"/>
            <ac:spMk id="4" creationId="{D254C0BC-C080-4830-999C-CE52C3DD2B6B}"/>
          </ac:spMkLst>
        </pc:spChg>
        <pc:spChg chg="add mod">
          <ac:chgData name="Yousef Mohammadi" userId="02ed8ea2-c843-4128-a972-b9028da3d314" providerId="ADAL" clId="{B997D9F4-87F7-40A1-8AEB-B20EF9C7BF02}" dt="2024-01-31T12:40:57.261" v="2951" actId="1076"/>
          <ac:spMkLst>
            <pc:docMk/>
            <pc:sldMk cId="1822372686" sldId="261"/>
            <ac:spMk id="5" creationId="{D8D9505D-9046-413D-8034-32C07BC64FF0}"/>
          </ac:spMkLst>
        </pc:spChg>
        <pc:spChg chg="add mod">
          <ac:chgData name="Yousef Mohammadi" userId="02ed8ea2-c843-4128-a972-b9028da3d314" providerId="ADAL" clId="{B997D9F4-87F7-40A1-8AEB-B20EF9C7BF02}" dt="2024-01-31T12:40:57.261" v="2951" actId="1076"/>
          <ac:spMkLst>
            <pc:docMk/>
            <pc:sldMk cId="1822372686" sldId="261"/>
            <ac:spMk id="6" creationId="{623DB1A2-0E1E-4E12-B012-783DEACFB4E7}"/>
          </ac:spMkLst>
        </pc:spChg>
        <pc:spChg chg="add mod">
          <ac:chgData name="Yousef Mohammadi" userId="02ed8ea2-c843-4128-a972-b9028da3d314" providerId="ADAL" clId="{B997D9F4-87F7-40A1-8AEB-B20EF9C7BF02}" dt="2024-01-31T12:40:57.261" v="2951" actId="1076"/>
          <ac:spMkLst>
            <pc:docMk/>
            <pc:sldMk cId="1822372686" sldId="261"/>
            <ac:spMk id="13" creationId="{73C54271-6EE3-4721-A590-DC0319284B29}"/>
          </ac:spMkLst>
        </pc:spChg>
        <pc:spChg chg="add mod">
          <ac:chgData name="Yousef Mohammadi" userId="02ed8ea2-c843-4128-a972-b9028da3d314" providerId="ADAL" clId="{B997D9F4-87F7-40A1-8AEB-B20EF9C7BF02}" dt="2024-01-31T12:44:53.545" v="3050" actId="20577"/>
          <ac:spMkLst>
            <pc:docMk/>
            <pc:sldMk cId="1822372686" sldId="261"/>
            <ac:spMk id="14" creationId="{218EC801-5A89-43D8-B5D2-873DFCD6B4B9}"/>
          </ac:spMkLst>
        </pc:spChg>
        <pc:spChg chg="add mod">
          <ac:chgData name="Yousef Mohammadi" userId="02ed8ea2-c843-4128-a972-b9028da3d314" providerId="ADAL" clId="{B997D9F4-87F7-40A1-8AEB-B20EF9C7BF02}" dt="2024-01-31T12:43:13.662" v="3031" actId="1076"/>
          <ac:spMkLst>
            <pc:docMk/>
            <pc:sldMk cId="1822372686" sldId="261"/>
            <ac:spMk id="17" creationId="{FF0D6C9B-5E85-4275-B3C9-85A4CE561C1E}"/>
          </ac:spMkLst>
        </pc:spChg>
        <pc:spChg chg="add mod">
          <ac:chgData name="Yousef Mohammadi" userId="02ed8ea2-c843-4128-a972-b9028da3d314" providerId="ADAL" clId="{B997D9F4-87F7-40A1-8AEB-B20EF9C7BF02}" dt="2024-01-31T12:43:07.093" v="3029" actId="1076"/>
          <ac:spMkLst>
            <pc:docMk/>
            <pc:sldMk cId="1822372686" sldId="261"/>
            <ac:spMk id="18" creationId="{9C65B150-7B6F-49BA-BEDC-27EB9BD3E341}"/>
          </ac:spMkLst>
        </pc:spChg>
        <pc:picChg chg="add del mod modCrop">
          <ac:chgData name="Yousef Mohammadi" userId="02ed8ea2-c843-4128-a972-b9028da3d314" providerId="ADAL" clId="{B997D9F4-87F7-40A1-8AEB-B20EF9C7BF02}" dt="2024-01-31T12:06:30.593" v="2826" actId="478"/>
          <ac:picMkLst>
            <pc:docMk/>
            <pc:sldMk cId="1822372686" sldId="261"/>
            <ac:picMk id="8" creationId="{FF7CB76C-881F-4291-9785-AE385CBFB2B7}"/>
          </ac:picMkLst>
        </pc:picChg>
        <pc:picChg chg="add mod">
          <ac:chgData name="Yousef Mohammadi" userId="02ed8ea2-c843-4128-a972-b9028da3d314" providerId="ADAL" clId="{B997D9F4-87F7-40A1-8AEB-B20EF9C7BF02}" dt="2024-01-31T12:40:57.261" v="2951" actId="1076"/>
          <ac:picMkLst>
            <pc:docMk/>
            <pc:sldMk cId="1822372686" sldId="261"/>
            <ac:picMk id="10" creationId="{1ED0A1E3-0A43-4747-B906-58D8F8D09530}"/>
          </ac:picMkLst>
        </pc:picChg>
        <pc:picChg chg="add mod modCrop">
          <ac:chgData name="Yousef Mohammadi" userId="02ed8ea2-c843-4128-a972-b9028da3d314" providerId="ADAL" clId="{B997D9F4-87F7-40A1-8AEB-B20EF9C7BF02}" dt="2024-01-31T12:40:57.261" v="2951" actId="1076"/>
          <ac:picMkLst>
            <pc:docMk/>
            <pc:sldMk cId="1822372686" sldId="261"/>
            <ac:picMk id="11" creationId="{AFF36323-E75B-4A11-B860-38F7E816D84B}"/>
          </ac:picMkLst>
        </pc:picChg>
        <pc:picChg chg="add mod modCrop">
          <ac:chgData name="Yousef Mohammadi" userId="02ed8ea2-c843-4128-a972-b9028da3d314" providerId="ADAL" clId="{B997D9F4-87F7-40A1-8AEB-B20EF9C7BF02}" dt="2024-01-31T12:40:57.261" v="2951" actId="1076"/>
          <ac:picMkLst>
            <pc:docMk/>
            <pc:sldMk cId="1822372686" sldId="261"/>
            <ac:picMk id="12" creationId="{ECFEB524-FCA7-49EF-868F-DDF4E9F81313}"/>
          </ac:picMkLst>
        </pc:picChg>
        <pc:picChg chg="add mod">
          <ac:chgData name="Yousef Mohammadi" userId="02ed8ea2-c843-4128-a972-b9028da3d314" providerId="ADAL" clId="{B997D9F4-87F7-40A1-8AEB-B20EF9C7BF02}" dt="2024-01-31T12:43:10.803" v="3030" actId="1076"/>
          <ac:picMkLst>
            <pc:docMk/>
            <pc:sldMk cId="1822372686" sldId="261"/>
            <ac:picMk id="16" creationId="{11D8250B-5C55-44EA-BD08-B91274783AAE}"/>
          </ac:picMkLst>
        </pc:picChg>
      </pc:sldChg>
      <pc:sldChg chg="addSp delSp modSp add ord">
        <pc:chgData name="Yousef Mohammadi" userId="02ed8ea2-c843-4128-a972-b9028da3d314" providerId="ADAL" clId="{B997D9F4-87F7-40A1-8AEB-B20EF9C7BF02}" dt="2024-01-31T12:56:10.196" v="3238" actId="2711"/>
        <pc:sldMkLst>
          <pc:docMk/>
          <pc:sldMk cId="1326991517" sldId="262"/>
        </pc:sldMkLst>
        <pc:spChg chg="del">
          <ac:chgData name="Yousef Mohammadi" userId="02ed8ea2-c843-4128-a972-b9028da3d314" providerId="ADAL" clId="{B997D9F4-87F7-40A1-8AEB-B20EF9C7BF02}" dt="2024-01-31T12:46:39.033" v="3056" actId="478"/>
          <ac:spMkLst>
            <pc:docMk/>
            <pc:sldMk cId="1326991517" sldId="262"/>
            <ac:spMk id="2" creationId="{E5ADD16C-708F-4387-9551-C3EA9116C401}"/>
          </ac:spMkLst>
        </pc:spChg>
        <pc:spChg chg="del">
          <ac:chgData name="Yousef Mohammadi" userId="02ed8ea2-c843-4128-a972-b9028da3d314" providerId="ADAL" clId="{B997D9F4-87F7-40A1-8AEB-B20EF9C7BF02}" dt="2024-01-31T12:46:37.669" v="3055" actId="478"/>
          <ac:spMkLst>
            <pc:docMk/>
            <pc:sldMk cId="1326991517" sldId="262"/>
            <ac:spMk id="3" creationId="{690B7999-2AF9-4A4D-9BF3-04D6A1279365}"/>
          </ac:spMkLst>
        </pc:spChg>
        <pc:spChg chg="add del mod">
          <ac:chgData name="Yousef Mohammadi" userId="02ed8ea2-c843-4128-a972-b9028da3d314" providerId="ADAL" clId="{B997D9F4-87F7-40A1-8AEB-B20EF9C7BF02}" dt="2024-01-31T12:51:40.626" v="3182"/>
          <ac:spMkLst>
            <pc:docMk/>
            <pc:sldMk cId="1326991517" sldId="262"/>
            <ac:spMk id="4" creationId="{26D8311B-B0E0-43CB-8E2E-AE6B445F5EC3}"/>
          </ac:spMkLst>
        </pc:spChg>
        <pc:spChg chg="add mod">
          <ac:chgData name="Yousef Mohammadi" userId="02ed8ea2-c843-4128-a972-b9028da3d314" providerId="ADAL" clId="{B997D9F4-87F7-40A1-8AEB-B20EF9C7BF02}" dt="2024-01-31T12:56:10.196" v="3238" actId="2711"/>
          <ac:spMkLst>
            <pc:docMk/>
            <pc:sldMk cId="1326991517" sldId="262"/>
            <ac:spMk id="5" creationId="{FCF197A4-B7C1-40B3-870C-E0A591F0BF53}"/>
          </ac:spMkLst>
        </pc:spChg>
        <pc:spChg chg="add mod">
          <ac:chgData name="Yousef Mohammadi" userId="02ed8ea2-c843-4128-a972-b9028da3d314" providerId="ADAL" clId="{B997D9F4-87F7-40A1-8AEB-B20EF9C7BF02}" dt="2024-01-31T12:53:29.301" v="3233" actId="404"/>
          <ac:spMkLst>
            <pc:docMk/>
            <pc:sldMk cId="1326991517" sldId="262"/>
            <ac:spMk id="6" creationId="{F252DC3D-1CBD-4D49-852B-6BB3E5086D06}"/>
          </ac:spMkLst>
        </pc:spChg>
        <pc:spChg chg="add mod">
          <ac:chgData name="Yousef Mohammadi" userId="02ed8ea2-c843-4128-a972-b9028da3d314" providerId="ADAL" clId="{B997D9F4-87F7-40A1-8AEB-B20EF9C7BF02}" dt="2024-01-31T12:54:23.636" v="3234" actId="207"/>
          <ac:spMkLst>
            <pc:docMk/>
            <pc:sldMk cId="1326991517" sldId="262"/>
            <ac:spMk id="7" creationId="{BB43C7F1-C9FB-4D7B-83D8-3FB9F110F79B}"/>
          </ac:spMkLst>
        </pc:spChg>
        <pc:spChg chg="add mod">
          <ac:chgData name="Yousef Mohammadi" userId="02ed8ea2-c843-4128-a972-b9028da3d314" providerId="ADAL" clId="{B997D9F4-87F7-40A1-8AEB-B20EF9C7BF02}" dt="2024-01-31T12:53:22.233" v="3229" actId="404"/>
          <ac:spMkLst>
            <pc:docMk/>
            <pc:sldMk cId="1326991517" sldId="262"/>
            <ac:spMk id="8" creationId="{8253F10C-72F8-4965-8001-44EA4267EE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70D90-8FF1-4DE3-9D9B-A3A4DB00827B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A9A2-E8E3-4883-B97F-B08879AA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3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0A9A2-E8E3-4883-B97F-B08879AAD7C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Rayleigh test asks how large the resultant vector length R must be to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 a non-uniform distribution (Fisher 1995). It is particularly suited for detecting a</a:t>
            </a:r>
          </a:p>
          <a:p>
            <a:r>
              <a:rPr lang="en-GB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unimodal deviation from uniformity.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0A9A2-E8E3-4883-B97F-B08879AAD7C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9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012D-8A67-4B29-A274-FD3B4FAD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8634E-3EF1-4E64-AA06-D3D342416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ED6C-EB31-4C55-A354-A99CF621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BD49-BBDD-4CB1-9B9B-A6D7F295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F501-3F81-4517-B33F-80EFC8F7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50C8-2B41-4FCD-8AA0-3848EBD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7446E-EF7C-4F7A-83A5-00D2E8C63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3175-2B61-4D1D-BD29-4D0F8793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6EC5-229F-4AED-9728-E2604DDD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EDAC-E653-403D-820A-138D7C80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70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4679-1936-4642-A4BD-B168FC19A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09CB-C44C-416D-9CAB-91767CBE1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D366-3024-4F20-89C6-55229C75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5662-8BA9-4C73-A964-A34251CB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563D-DB77-4AFC-AC23-1C807D5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4E97-F203-469D-8EC4-7788BED3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59A0-F696-41A3-AE35-5CA3B7FC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3C40-D4D7-4123-A124-FF4ED324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C094-6EAE-4624-9C73-BEABD78B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EB71-EC79-4C6F-B2F3-444CE1F1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6C6A-0A13-4541-894B-72B3B065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B619-FD64-479A-B5F9-BD904395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F51E-DE76-4DCA-AE4D-182F462E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75ED-D62E-4102-B762-B6BFAE7A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8FF6-D3E0-4E8D-B83E-5A5AE1AF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A329-31A1-457A-9CEE-6895C2D0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5EEF-CE6B-4E22-A00B-D7C66772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9254-838E-4317-8534-CF22D96DE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367AE-2A7E-40FC-8006-6231ABBC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6977E-77E1-41CE-99EC-E56D6C84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A8C1C-D8E5-46AA-96BE-807E8DB2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EE4A-B30E-4FF3-8C71-EE0B5410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1C01-453F-4F4D-856B-83895F40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838D7-B036-4ED7-9CDF-D9F59E684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0748A-CE54-436B-A19B-897A5A9F6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C7420-7208-4949-AD8A-933711FB5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5984A-A945-458B-9B99-A3F512A1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DAB17-E5FA-48C1-A396-7E662BCF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3E148-C927-4E72-B341-5C0EC306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8084-9DFE-42C9-873A-48B19733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C12A6-B35E-49A1-9AB3-5C3E6782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412E9-83E3-4189-9242-DBC777B0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F8AD8-DA6F-48F4-A1BC-1CC91716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5E102-8CE8-4AAE-8409-01B0A80D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576DB-4C4F-41BD-A3A2-C404524A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B260-429B-4733-B293-E84AA60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0B54-9070-4D25-83B7-53E09F82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4BC9-663E-45D8-B37B-B2352F74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0A1E-7913-41CE-BB51-46C84DEB3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16C1C-739B-4EA9-91A0-7AA35C56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23FF-3E3D-492E-9670-21A4B167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3492-F29F-47A1-95F3-5ECDD727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8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B6F-B4D4-4F56-99C0-F4B20E29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15045-E58C-4460-A417-A3C133CB5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3B76C-6DE6-48ED-9933-5F57CF74B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590F-C2C2-4B05-ABA1-E28E96EF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490DD-859D-4954-89EF-45BC4436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19830-AF1F-4967-8D5D-DC25F89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85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D3ADF-47AC-4763-AE05-DD118F9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3872-D2A4-4909-93BA-8A75B2BE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3C94-7707-49EE-BCC0-BAC8A61D7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4910-6D00-44B4-A036-268920169ECC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0210-9755-4ABE-B8E8-F55D406E9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BBC2D-E956-48A9-9B90-867D94463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31F2-A9A2-4262-9213-47825346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4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tm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mp"/><Relationship Id="rId11" Type="http://schemas.openxmlformats.org/officeDocument/2006/relationships/image" Target="../media/image9.png"/><Relationship Id="rId5" Type="http://schemas.openxmlformats.org/officeDocument/2006/relationships/image" Target="../media/image3.tm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tm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F197A4-B7C1-40B3-870C-E0A591F0BF53}"/>
              </a:ext>
            </a:extLst>
          </p:cNvPr>
          <p:cNvSpPr txBox="1"/>
          <p:nvPr/>
        </p:nvSpPr>
        <p:spPr>
          <a:xfrm>
            <a:off x="3371850" y="31673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/>
              <a:t>Yousef Mohammadi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2DC3D-1CBD-4D49-852B-6BB3E5086D06}"/>
              </a:ext>
            </a:extLst>
          </p:cNvPr>
          <p:cNvSpPr txBox="1"/>
          <p:nvPr/>
        </p:nvSpPr>
        <p:spPr>
          <a:xfrm>
            <a:off x="4872037" y="5257800"/>
            <a:ext cx="24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February 1, 2024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43C7F1-C9FB-4D7B-83D8-3FB9F110F79B}"/>
              </a:ext>
            </a:extLst>
          </p:cNvPr>
          <p:cNvSpPr/>
          <p:nvPr/>
        </p:nvSpPr>
        <p:spPr>
          <a:xfrm>
            <a:off x="1000124" y="1066800"/>
            <a:ext cx="9820275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>
                <a:solidFill>
                  <a:schemeClr val="bg1"/>
                </a:solidFill>
              </a:rPr>
              <a:t>Circular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3F10C-72F8-4965-8001-44EA4267EED9}"/>
              </a:ext>
            </a:extLst>
          </p:cNvPr>
          <p:cNvSpPr txBox="1"/>
          <p:nvPr/>
        </p:nvSpPr>
        <p:spPr>
          <a:xfrm>
            <a:off x="3371850" y="433642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University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32699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ure 1">
            <a:extLst>
              <a:ext uri="{FF2B5EF4-FFF2-40B4-BE49-F238E27FC236}">
                <a16:creationId xmlns:a16="http://schemas.microsoft.com/office/drawing/2014/main" id="{AEDD73C4-E570-4564-8ECF-D26C43F558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1" t="20960" r="10248" b="7511"/>
          <a:stretch/>
        </p:blipFill>
        <p:spPr>
          <a:xfrm>
            <a:off x="3451143" y="384012"/>
            <a:ext cx="2932966" cy="234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9D2CE22-2B4B-4ACB-B3D1-541DA7E7CFCA}"/>
              </a:ext>
            </a:extLst>
          </p:cNvPr>
          <p:cNvSpPr txBox="1"/>
          <p:nvPr/>
        </p:nvSpPr>
        <p:spPr>
          <a:xfrm>
            <a:off x="4817707" y="120204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X1 </a:t>
            </a:r>
          </a:p>
        </p:txBody>
      </p:sp>
      <p:pic>
        <p:nvPicPr>
          <p:cNvPr id="23" name="Picture 22" descr="Figure 1">
            <a:extLst>
              <a:ext uri="{FF2B5EF4-FFF2-40B4-BE49-F238E27FC236}">
                <a16:creationId xmlns:a16="http://schemas.microsoft.com/office/drawing/2014/main" id="{2BCD4A36-06C4-4372-8E16-716A73E508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t="19790" r="8860" b="8486"/>
          <a:stretch/>
        </p:blipFill>
        <p:spPr>
          <a:xfrm>
            <a:off x="3420958" y="4003061"/>
            <a:ext cx="2963151" cy="23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CFDB3C-C06E-48EA-B262-724313717C5C}"/>
              </a:ext>
            </a:extLst>
          </p:cNvPr>
          <p:cNvSpPr txBox="1"/>
          <p:nvPr/>
        </p:nvSpPr>
        <p:spPr>
          <a:xfrm>
            <a:off x="4565557" y="6343061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Time (s)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5C8E96-6101-45D5-B678-37B5A3667E46}"/>
              </a:ext>
            </a:extLst>
          </p:cNvPr>
          <p:cNvSpPr txBox="1"/>
          <p:nvPr/>
        </p:nvSpPr>
        <p:spPr>
          <a:xfrm>
            <a:off x="4738683" y="3693209"/>
            <a:ext cx="1047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X2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35439-48D3-4DB4-BF85-69B2009D6FE0}"/>
              </a:ext>
            </a:extLst>
          </p:cNvPr>
          <p:cNvGrpSpPr/>
          <p:nvPr/>
        </p:nvGrpSpPr>
        <p:grpSpPr>
          <a:xfrm>
            <a:off x="3373688" y="387676"/>
            <a:ext cx="3032994" cy="5966922"/>
            <a:chOff x="4865304" y="330240"/>
            <a:chExt cx="3032994" cy="5966922"/>
          </a:xfrm>
        </p:grpSpPr>
        <p:pic>
          <p:nvPicPr>
            <p:cNvPr id="17" name="Picture 16" descr="Figure 1">
              <a:extLst>
                <a:ext uri="{FF2B5EF4-FFF2-40B4-BE49-F238E27FC236}">
                  <a16:creationId xmlns:a16="http://schemas.microsoft.com/office/drawing/2014/main" id="{3BFE9BB8-AFF2-4ACB-B88B-079425BB2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4" t="21544" r="10249" b="7900"/>
            <a:stretch/>
          </p:blipFill>
          <p:spPr>
            <a:xfrm>
              <a:off x="4911897" y="330240"/>
              <a:ext cx="2986401" cy="2340000"/>
            </a:xfrm>
            <a:prstGeom prst="rect">
              <a:avLst/>
            </a:prstGeom>
          </p:spPr>
        </p:pic>
        <p:pic>
          <p:nvPicPr>
            <p:cNvPr id="21" name="Picture 20" descr="Figure 1">
              <a:extLst>
                <a:ext uri="{FF2B5EF4-FFF2-40B4-BE49-F238E27FC236}">
                  <a16:creationId xmlns:a16="http://schemas.microsoft.com/office/drawing/2014/main" id="{84590E5D-0CF3-4BC5-B2EC-624CEEF7B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5" t="21349" r="9923" b="6926"/>
            <a:stretch/>
          </p:blipFill>
          <p:spPr>
            <a:xfrm>
              <a:off x="4865304" y="3957162"/>
              <a:ext cx="2963151" cy="23400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BE4D0B-82A3-4C31-B921-B3C806905EF5}"/>
              </a:ext>
            </a:extLst>
          </p:cNvPr>
          <p:cNvGrpSpPr/>
          <p:nvPr/>
        </p:nvGrpSpPr>
        <p:grpSpPr>
          <a:xfrm>
            <a:off x="3964311" y="647431"/>
            <a:ext cx="111239" cy="5707167"/>
            <a:chOff x="5454909" y="558863"/>
            <a:chExt cx="111239" cy="570716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2825816-9714-41AE-88C4-7D2A45AB0F7C}"/>
                </a:ext>
              </a:extLst>
            </p:cNvPr>
            <p:cNvSpPr/>
            <p:nvPr/>
          </p:nvSpPr>
          <p:spPr>
            <a:xfrm>
              <a:off x="5454909" y="1361117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10F2A96-DE0A-490E-BD20-3ECFA7890FA6}"/>
                </a:ext>
              </a:extLst>
            </p:cNvPr>
            <p:cNvGrpSpPr/>
            <p:nvPr/>
          </p:nvGrpSpPr>
          <p:grpSpPr>
            <a:xfrm>
              <a:off x="5474453" y="558863"/>
              <a:ext cx="91695" cy="5707167"/>
              <a:chOff x="5472081" y="565047"/>
              <a:chExt cx="91695" cy="5707167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BE6A51D-2B75-4F46-A06F-0FDBBDA4BB24}"/>
                  </a:ext>
                </a:extLst>
              </p:cNvPr>
              <p:cNvSpPr/>
              <p:nvPr/>
            </p:nvSpPr>
            <p:spPr>
              <a:xfrm>
                <a:off x="5491776" y="4255654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114A66E-F517-4C6F-8698-F2A4E4657536}"/>
                  </a:ext>
                </a:extLst>
              </p:cNvPr>
              <p:cNvCxnSpPr/>
              <p:nvPr/>
            </p:nvCxnSpPr>
            <p:spPr>
              <a:xfrm>
                <a:off x="5472081" y="565047"/>
                <a:ext cx="85725" cy="57071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20CCBE-A7F4-40B7-AC2A-B829E834E9A7}"/>
                  </a:ext>
                </a:extLst>
              </p:cNvPr>
              <p:cNvSpPr txBox="1"/>
              <p:nvPr/>
            </p:nvSpPr>
            <p:spPr>
              <a:xfrm>
                <a:off x="3947263" y="6309207"/>
                <a:ext cx="3974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20CCBE-A7F4-40B7-AC2A-B829E834E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263" y="6309207"/>
                <a:ext cx="39749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4985EA55-4F0C-4884-B5E3-AEE6B59BAD60}"/>
              </a:ext>
            </a:extLst>
          </p:cNvPr>
          <p:cNvGrpSpPr/>
          <p:nvPr/>
        </p:nvGrpSpPr>
        <p:grpSpPr>
          <a:xfrm>
            <a:off x="0" y="1288413"/>
            <a:ext cx="4005946" cy="3506981"/>
            <a:chOff x="1504507" y="1212258"/>
            <a:chExt cx="4005946" cy="350698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7988630-8054-4E05-B824-7693BC64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8340" y="1379117"/>
              <a:ext cx="164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60E88C0-CBA1-4E36-9605-B4B1E1FCDA62}"/>
                    </a:ext>
                  </a:extLst>
                </p:cNvPr>
                <p:cNvSpPr txBox="1"/>
                <p:nvPr/>
              </p:nvSpPr>
              <p:spPr>
                <a:xfrm>
                  <a:off x="2167688" y="1212258"/>
                  <a:ext cx="1454950" cy="622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2000" dirty="0"/>
                    <a:t> = 0.30 rad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2000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a14:m>
                  <a:r>
                    <a:rPr lang="en-GB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60E88C0-CBA1-4E36-9605-B4B1E1FCD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688" y="1212258"/>
                  <a:ext cx="1454950" cy="622543"/>
                </a:xfrm>
                <a:prstGeom prst="rect">
                  <a:avLst/>
                </a:prstGeom>
                <a:blipFill>
                  <a:blip r:embed="rId8"/>
                  <a:stretch>
                    <a:fillRect l="-6303" t="-12745" r="-10084" b="-2549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7512F69-1C57-4483-BF52-388A3EEE5EBF}"/>
                    </a:ext>
                  </a:extLst>
                </p:cNvPr>
                <p:cNvSpPr txBox="1"/>
                <p:nvPr/>
              </p:nvSpPr>
              <p:spPr>
                <a:xfrm>
                  <a:off x="1975810" y="4096696"/>
                  <a:ext cx="1423018" cy="622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dirty="0"/>
                    <a:t> =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2.8 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</m:t>
                      </m:r>
                    </m:oMath>
                  </a14:m>
                  <a:r>
                    <a:rPr lang="en-GB" sz="2000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2000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a14:m>
                  <a:r>
                    <a:rPr lang="en-GB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7512F69-1C57-4483-BF52-388A3EEE5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810" y="4096696"/>
                  <a:ext cx="1423018" cy="622543"/>
                </a:xfrm>
                <a:prstGeom prst="rect">
                  <a:avLst/>
                </a:prstGeom>
                <a:blipFill>
                  <a:blip r:embed="rId9"/>
                  <a:stretch>
                    <a:fillRect l="-6410" t="-12745" r="-855" b="-2451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282236B-CA87-4B07-977D-07A9016AAEC6}"/>
                    </a:ext>
                  </a:extLst>
                </p:cNvPr>
                <p:cNvSpPr txBox="1"/>
                <p:nvPr/>
              </p:nvSpPr>
              <p:spPr>
                <a:xfrm>
                  <a:off x="1504507" y="2664584"/>
                  <a:ext cx="176715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∗180/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282236B-CA87-4B07-977D-07A9016AA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507" y="2664584"/>
                  <a:ext cx="176715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414" r="-690" b="-3400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C47FEFE-EC17-4B7B-8D2C-332E190AE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6340" y="4299372"/>
              <a:ext cx="1644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553035F-014C-4E4C-9759-F7C6F3B5B70F}"/>
                  </a:ext>
                </a:extLst>
              </p:cNvPr>
              <p:cNvSpPr/>
              <p:nvPr/>
            </p:nvSpPr>
            <p:spPr>
              <a:xfrm>
                <a:off x="2931877" y="2128430"/>
                <a:ext cx="5925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553035F-014C-4E4C-9759-F7C6F3B5B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77" y="2128430"/>
                <a:ext cx="59253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56F765-85EA-4932-8D6C-FDFB7F571B06}"/>
                  </a:ext>
                </a:extLst>
              </p:cNvPr>
              <p:cNvSpPr/>
              <p:nvPr/>
            </p:nvSpPr>
            <p:spPr>
              <a:xfrm>
                <a:off x="2997428" y="620508"/>
                <a:ext cx="5925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056F765-85EA-4932-8D6C-FDFB7F57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428" y="620508"/>
                <a:ext cx="59253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B30C284C-C615-4024-A061-B342C53A05D3}"/>
              </a:ext>
            </a:extLst>
          </p:cNvPr>
          <p:cNvGrpSpPr/>
          <p:nvPr/>
        </p:nvGrpSpPr>
        <p:grpSpPr>
          <a:xfrm>
            <a:off x="3489336" y="2658490"/>
            <a:ext cx="2897758" cy="459590"/>
            <a:chOff x="4980275" y="2596845"/>
            <a:chExt cx="2897758" cy="4595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5865AB-3039-42C4-9328-EC5B33964A57}"/>
                </a:ext>
              </a:extLst>
            </p:cNvPr>
            <p:cNvSpPr txBox="1"/>
            <p:nvPr/>
          </p:nvSpPr>
          <p:spPr>
            <a:xfrm>
              <a:off x="6104121" y="2656325"/>
              <a:ext cx="1047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Time (s)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AF4E4BC-D5EE-4545-860B-B8FF4599A67E}"/>
                </a:ext>
              </a:extLst>
            </p:cNvPr>
            <p:cNvSpPr txBox="1"/>
            <p:nvPr/>
          </p:nvSpPr>
          <p:spPr>
            <a:xfrm>
              <a:off x="4980275" y="2596845"/>
              <a:ext cx="16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662392-3BD7-4B9F-8257-E19B71D60BC4}"/>
                </a:ext>
              </a:extLst>
            </p:cNvPr>
            <p:cNvSpPr txBox="1"/>
            <p:nvPr/>
          </p:nvSpPr>
          <p:spPr>
            <a:xfrm>
              <a:off x="7710658" y="2596845"/>
              <a:ext cx="16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8BBA7D-4F9D-52AD-EAF0-602ACCC348A4}"/>
                  </a:ext>
                </a:extLst>
              </p:cNvPr>
              <p:cNvSpPr txBox="1"/>
              <p:nvPr/>
            </p:nvSpPr>
            <p:spPr>
              <a:xfrm>
                <a:off x="7246439" y="2702076"/>
                <a:ext cx="36566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hilbert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8BBA7D-4F9D-52AD-EAF0-602ACCC3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439" y="2702076"/>
                <a:ext cx="3656683" cy="369332"/>
              </a:xfrm>
              <a:prstGeom prst="rect">
                <a:avLst/>
              </a:prstGeom>
              <a:blipFill>
                <a:blip r:embed="rId13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180F6B-DBB1-3B95-5ABB-230551D3039C}"/>
                  </a:ext>
                </a:extLst>
              </p:cNvPr>
              <p:cNvSpPr txBox="1"/>
              <p:nvPr/>
            </p:nvSpPr>
            <p:spPr>
              <a:xfrm>
                <a:off x="7246439" y="927315"/>
                <a:ext cx="3419774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𝑓𝑡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180F6B-DBB1-3B95-5ABB-230551D30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439" y="927315"/>
                <a:ext cx="3419774" cy="392993"/>
              </a:xfrm>
              <a:prstGeom prst="rect">
                <a:avLst/>
              </a:prstGeom>
              <a:blipFill>
                <a:blip r:embed="rId14"/>
                <a:stretch>
                  <a:fillRect r="-535" b="-923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B12127-2FC2-85B2-329D-7626A1091B00}"/>
                  </a:ext>
                </a:extLst>
              </p:cNvPr>
              <p:cNvSpPr txBox="1"/>
              <p:nvPr/>
            </p:nvSpPr>
            <p:spPr>
              <a:xfrm>
                <a:off x="7364894" y="1491027"/>
                <a:ext cx="978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B12127-2FC2-85B2-329D-7626A109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94" y="1491027"/>
                <a:ext cx="978986" cy="276999"/>
              </a:xfrm>
              <a:prstGeom prst="rect">
                <a:avLst/>
              </a:prstGeom>
              <a:blipFill>
                <a:blip r:embed="rId15"/>
                <a:stretch>
                  <a:fillRect l="-4969" t="-4444" r="-4969" b="-3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0BD3363-CCBB-98DE-E298-88274977DF26}"/>
              </a:ext>
            </a:extLst>
          </p:cNvPr>
          <p:cNvGrpSpPr/>
          <p:nvPr/>
        </p:nvGrpSpPr>
        <p:grpSpPr>
          <a:xfrm>
            <a:off x="7635106" y="4367370"/>
            <a:ext cx="3850774" cy="2160000"/>
            <a:chOff x="7635106" y="4367370"/>
            <a:chExt cx="3850774" cy="2160000"/>
          </a:xfrm>
        </p:grpSpPr>
        <p:pic>
          <p:nvPicPr>
            <p:cNvPr id="11" name="Picture 10" descr="A graph of a graph&#10;&#10;Description automatically generated">
              <a:extLst>
                <a:ext uri="{FF2B5EF4-FFF2-40B4-BE49-F238E27FC236}">
                  <a16:creationId xmlns:a16="http://schemas.microsoft.com/office/drawing/2014/main" id="{E819E8FA-B6E2-E47A-4D3B-5D99211F7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90" r="2633"/>
            <a:stretch/>
          </p:blipFill>
          <p:spPr>
            <a:xfrm>
              <a:off x="8274909" y="4367370"/>
              <a:ext cx="3210971" cy="21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5D306A6-D38A-3131-70E4-A2AF4EAE1A5D}"/>
                    </a:ext>
                  </a:extLst>
                </p:cNvPr>
                <p:cNvSpPr/>
                <p:nvPr/>
              </p:nvSpPr>
              <p:spPr>
                <a:xfrm>
                  <a:off x="7635106" y="5942951"/>
                  <a:ext cx="592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5D306A6-D38A-3131-70E4-A2AF4EAE1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106" y="5942951"/>
                  <a:ext cx="592533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C2AE0EE-BACB-A613-AE1A-CACF7F51A040}"/>
                    </a:ext>
                  </a:extLst>
                </p:cNvPr>
                <p:cNvSpPr/>
                <p:nvPr/>
              </p:nvSpPr>
              <p:spPr>
                <a:xfrm>
                  <a:off x="7700657" y="4435029"/>
                  <a:ext cx="592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C2AE0EE-BACB-A613-AE1A-CACF7F51A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657" y="4435029"/>
                  <a:ext cx="592533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D1D012-B79B-4BA5-D5CE-DFF97EF00BEB}"/>
                  </a:ext>
                </a:extLst>
              </p:cNvPr>
              <p:cNvSpPr txBox="1"/>
              <p:nvPr/>
            </p:nvSpPr>
            <p:spPr>
              <a:xfrm>
                <a:off x="7246439" y="3154451"/>
                <a:ext cx="4784599" cy="101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Step 1: take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𝑓𝑓𝑡</m:t>
                    </m:r>
                  </m:oMath>
                </a14:m>
                <a:r>
                  <a:rPr lang="en-GB" dirty="0"/>
                  <a:t> of signal</a:t>
                </a:r>
              </a:p>
              <a:p>
                <a:r>
                  <a:rPr lang="en-GB" dirty="0"/>
                  <a:t>Step 2: rotate Fourier coefficients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Step 3: Take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𝑖𝑓𝑓𝑡</m:t>
                    </m:r>
                  </m:oMath>
                </a14:m>
                <a:r>
                  <a:rPr lang="en-GB" dirty="0"/>
                  <a:t> of rotated Fourier coefficient </a:t>
                </a:r>
                <a:endParaRPr lang="en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D1D012-B79B-4BA5-D5CE-DFF97EF00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439" y="3154451"/>
                <a:ext cx="4784599" cy="1013739"/>
              </a:xfrm>
              <a:prstGeom prst="rect">
                <a:avLst/>
              </a:prstGeom>
              <a:blipFill>
                <a:blip r:embed="rId19"/>
                <a:stretch>
                  <a:fillRect l="-1146" t="-2994" b="-83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/>
      <p:bldP spid="66" grpId="0"/>
      <p:bldP spid="3" grpId="0"/>
      <p:bldP spid="4" grpId="0"/>
      <p:bldP spid="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D08DC4-D8BE-4F6B-A75B-29A7929CAFD2}"/>
                  </a:ext>
                </a:extLst>
              </p:cNvPr>
              <p:cNvSpPr txBox="1"/>
              <p:nvPr/>
            </p:nvSpPr>
            <p:spPr>
              <a:xfrm>
                <a:off x="704115" y="469759"/>
                <a:ext cx="222272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= 0.30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GB" sz="2400" dirty="0"/>
                  <a:t>, 18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D08DC4-D8BE-4F6B-A75B-29A7929CA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5" y="469759"/>
                <a:ext cx="2222724" cy="738664"/>
              </a:xfrm>
              <a:prstGeom prst="rect">
                <a:avLst/>
              </a:prstGeom>
              <a:blipFill>
                <a:blip r:embed="rId2"/>
                <a:stretch>
                  <a:fillRect l="-3571" r="-7143" b="-247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B38997-E74E-4F93-8085-C894A4DA5A24}"/>
                  </a:ext>
                </a:extLst>
              </p:cNvPr>
              <p:cNvSpPr/>
              <p:nvPr/>
            </p:nvSpPr>
            <p:spPr>
              <a:xfrm>
                <a:off x="641182" y="1240766"/>
                <a:ext cx="2483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= 2.8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GB" sz="2400" dirty="0"/>
                  <a:t>, 160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B38997-E74E-4F93-8085-C894A4DA5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82" y="1240766"/>
                <a:ext cx="2483437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DB5F38D-E33E-1A05-057F-4DA6F5A10DFA}"/>
              </a:ext>
            </a:extLst>
          </p:cNvPr>
          <p:cNvGrpSpPr/>
          <p:nvPr/>
        </p:nvGrpSpPr>
        <p:grpSpPr>
          <a:xfrm>
            <a:off x="6456121" y="1702431"/>
            <a:ext cx="3636000" cy="3600000"/>
            <a:chOff x="3771691" y="1497620"/>
            <a:chExt cx="3636000" cy="3600000"/>
          </a:xfrm>
        </p:grpSpPr>
        <p:pic>
          <p:nvPicPr>
            <p:cNvPr id="20" name="Picture 19" descr="Figure 1">
              <a:extLst>
                <a:ext uri="{FF2B5EF4-FFF2-40B4-BE49-F238E27FC236}">
                  <a16:creationId xmlns:a16="http://schemas.microsoft.com/office/drawing/2014/main" id="{A299E9AA-2B36-4656-A033-5B152BE0F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62" t="17840" r="15630" b="4003"/>
            <a:stretch/>
          </p:blipFill>
          <p:spPr>
            <a:xfrm>
              <a:off x="3771691" y="1497620"/>
              <a:ext cx="3636000" cy="3600000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379FFE-75C7-4BBF-8368-7EA4C7627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3276" y="3105260"/>
              <a:ext cx="1532917" cy="14669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70754B-8FFC-4F93-B409-558D4C3322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9403" y="2695693"/>
              <a:ext cx="1443873" cy="556263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4FE949-4DA3-42D7-9B0D-5257505C9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3276" y="1721260"/>
              <a:ext cx="145161" cy="153069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BD641B-CB31-20F6-6117-F6B8AF92B87B}"/>
                  </a:ext>
                </a:extLst>
              </p:cNvPr>
              <p:cNvSpPr txBox="1"/>
              <p:nvPr/>
            </p:nvSpPr>
            <p:spPr>
              <a:xfrm>
                <a:off x="1597673" y="3079099"/>
                <a:ext cx="1559466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142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GB" sz="2800" dirty="0"/>
                  <a:t> </a:t>
                </a:r>
                <a:endParaRPr lang="en-DE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BD641B-CB31-20F6-6117-F6B8AF92B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73" y="3079099"/>
                <a:ext cx="1559466" cy="440633"/>
              </a:xfrm>
              <a:prstGeom prst="rect">
                <a:avLst/>
              </a:prstGeom>
              <a:blipFill>
                <a:blip r:embed="rId5"/>
                <a:stretch>
                  <a:fillRect t="-20833" b="-513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FCDC24-E944-9F7E-BC6E-A4FDCFED6AB2}"/>
                  </a:ext>
                </a:extLst>
              </p:cNvPr>
              <p:cNvSpPr txBox="1"/>
              <p:nvPr/>
            </p:nvSpPr>
            <p:spPr>
              <a:xfrm>
                <a:off x="1687021" y="3801560"/>
                <a:ext cx="2131033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88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GB" sz="2800" dirty="0"/>
                  <a:t> </a:t>
                </a:r>
                <a:endParaRPr lang="en-DE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FCDC24-E944-9F7E-BC6E-A4FDCFED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1" y="3801560"/>
                <a:ext cx="2131033" cy="449803"/>
              </a:xfrm>
              <a:prstGeom prst="rect">
                <a:avLst/>
              </a:prstGeom>
              <a:blipFill>
                <a:blip r:embed="rId6"/>
                <a:stretch>
                  <a:fillRect t="-19178" b="-493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F2586-90ED-F8FE-464F-C268BEC3FDA2}"/>
                  </a:ext>
                </a:extLst>
              </p:cNvPr>
              <p:cNvSpPr txBox="1"/>
              <p:nvPr/>
            </p:nvSpPr>
            <p:spPr>
              <a:xfrm>
                <a:off x="8274121" y="1316625"/>
                <a:ext cx="1532917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DE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F2586-90ED-F8FE-464F-C268BEC3F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121" y="1316625"/>
                <a:ext cx="1532917" cy="493277"/>
              </a:xfrm>
              <a:prstGeom prst="rect">
                <a:avLst/>
              </a:prstGeom>
              <a:blipFill>
                <a:blip r:embed="rId7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1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AFA348-3635-4893-B1DB-7CACC48C7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9" y="770796"/>
            <a:ext cx="3210520" cy="313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7C49E9-C4C0-49BD-A218-635DFFB095ED}"/>
              </a:ext>
            </a:extLst>
          </p:cNvPr>
          <p:cNvSpPr/>
          <p:nvPr/>
        </p:nvSpPr>
        <p:spPr>
          <a:xfrm>
            <a:off x="910332" y="4721804"/>
            <a:ext cx="11281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b="0">
                <a:effectLst/>
                <a:latin typeface="var(--rtc-code-font-family,var(--rtc-default-code-font-family))"/>
              </a:rPr>
              <a:t>H0: the population is uniformly distributed around the circle</a:t>
            </a:r>
          </a:p>
          <a:p>
            <a:pPr fontAlgn="base"/>
            <a:r>
              <a:rPr lang="en-GB" sz="2400" b="0">
                <a:effectLst/>
                <a:latin typeface="var(--rtc-code-font-family,var(--rtc-default-code-font-family))"/>
              </a:rPr>
              <a:t>H1: the population is not distributed uniformly around the 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F0774-E131-47D9-8094-029048FD9944}"/>
              </a:ext>
            </a:extLst>
          </p:cNvPr>
          <p:cNvSpPr/>
          <p:nvPr/>
        </p:nvSpPr>
        <p:spPr>
          <a:xfrm>
            <a:off x="400050" y="5785652"/>
            <a:ext cx="11178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b="0">
                <a:effectLst/>
                <a:latin typeface="var(--rtc-code-font-family,var(--rtc-default-code-font-family))"/>
              </a:rPr>
              <a:t>Assumption: the distribution has maximally one mode and the data is sampled from a Von Mises distribution!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8005C-E5A7-44CC-9DD3-43B4C4AEA5FA}"/>
              </a:ext>
            </a:extLst>
          </p:cNvPr>
          <p:cNvSpPr txBox="1"/>
          <p:nvPr/>
        </p:nvSpPr>
        <p:spPr>
          <a:xfrm>
            <a:off x="8985753" y="2276613"/>
            <a:ext cx="204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P &lt; 0.001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414-1848-4B3C-A7E6-482219A285E1}"/>
                  </a:ext>
                </a:extLst>
              </p:cNvPr>
              <p:cNvSpPr txBox="1"/>
              <p:nvPr/>
            </p:nvSpPr>
            <p:spPr>
              <a:xfrm>
                <a:off x="918493" y="986119"/>
                <a:ext cx="2236381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23D414-1848-4B3C-A7E6-482219A28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93" y="986119"/>
                <a:ext cx="2236381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8A0AB3-BF6D-49B0-9B09-FC231FB16FAD}"/>
                  </a:ext>
                </a:extLst>
              </p:cNvPr>
              <p:cNvSpPr txBox="1"/>
              <p:nvPr/>
            </p:nvSpPr>
            <p:spPr>
              <a:xfrm>
                <a:off x="7647226" y="3703805"/>
                <a:ext cx="4237699" cy="462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+4(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rad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 −(1+2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8A0AB3-BF6D-49B0-9B09-FC231FB1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26" y="3703805"/>
                <a:ext cx="4237699" cy="462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04BAE-9E51-430D-8C7D-1E413226CDDE}"/>
                  </a:ext>
                </a:extLst>
              </p:cNvPr>
              <p:cNvSpPr txBox="1"/>
              <p:nvPr/>
            </p:nvSpPr>
            <p:spPr>
              <a:xfrm>
                <a:off x="400050" y="2517309"/>
                <a:ext cx="2808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/>
                  <a:t>Variance = 1 -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GB" sz="240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04BAE-9E51-430D-8C7D-1E413226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2517309"/>
                <a:ext cx="2808298" cy="461665"/>
              </a:xfrm>
              <a:prstGeom prst="rect">
                <a:avLst/>
              </a:prstGeom>
              <a:blipFill>
                <a:blip r:embed="rId6"/>
                <a:stretch>
                  <a:fillRect l="-347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9B981C7-84E7-4A9C-8E26-3DD89C22E120}"/>
              </a:ext>
            </a:extLst>
          </p:cNvPr>
          <p:cNvSpPr txBox="1"/>
          <p:nvPr/>
        </p:nvSpPr>
        <p:spPr>
          <a:xfrm>
            <a:off x="400050" y="367784"/>
            <a:ext cx="468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mean resultant vector length: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43009A-6A8D-462C-B0CA-F14761701FAE}"/>
              </a:ext>
            </a:extLst>
          </p:cNvPr>
          <p:cNvCxnSpPr>
            <a:cxnSpLocks/>
          </p:cNvCxnSpPr>
          <p:nvPr/>
        </p:nvCxnSpPr>
        <p:spPr>
          <a:xfrm>
            <a:off x="6096000" y="2357908"/>
            <a:ext cx="210619" cy="266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05AF081-C699-4F4F-962C-19B77318AB32}"/>
              </a:ext>
            </a:extLst>
          </p:cNvPr>
          <p:cNvSpPr/>
          <p:nvPr/>
        </p:nvSpPr>
        <p:spPr>
          <a:xfrm>
            <a:off x="400050" y="4166560"/>
            <a:ext cx="4310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>
                <a:latin typeface="var(--rtc-code-font-family,var(--rtc-default-code-font-family))"/>
              </a:rPr>
              <a:t>Rayleigh test for non-uniformity: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9C29DC9-3854-4EAA-8D15-AB4618DDDEF8}"/>
                  </a:ext>
                </a:extLst>
              </p:cNvPr>
              <p:cNvSpPr/>
              <p:nvPr/>
            </p:nvSpPr>
            <p:spPr>
              <a:xfrm>
                <a:off x="6096000" y="2152130"/>
                <a:ext cx="391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9C29DC9-3854-4EAA-8D15-AB4618DDD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52130"/>
                <a:ext cx="3917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8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A95C995-625B-437E-88D2-8B9B873EDBEE}"/>
                  </a:ext>
                </a:extLst>
              </p:cNvPr>
              <p:cNvSpPr/>
              <p:nvPr/>
            </p:nvSpPr>
            <p:spPr>
              <a:xfrm>
                <a:off x="4366937" y="1130662"/>
                <a:ext cx="3458126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>
                    <a:latin typeface="var(--rtc-code-font-family,var(--rtc-default-code-font-family))"/>
                  </a:rPr>
                  <a:t>Von Mises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A95C995-625B-437E-88D2-8B9B873ED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37" y="1130662"/>
                <a:ext cx="3458126" cy="954107"/>
              </a:xfrm>
              <a:prstGeom prst="rect">
                <a:avLst/>
              </a:prstGeom>
              <a:blipFill>
                <a:blip r:embed="rId2"/>
                <a:stretch>
                  <a:fillRect l="-3521" t="-5732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28D4FDC3-5538-4AC0-821D-6EE2DEEB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77" y="2183068"/>
            <a:ext cx="518727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4C0BC-C080-4830-999C-CE52C3DD2B6B}"/>
              </a:ext>
            </a:extLst>
          </p:cNvPr>
          <p:cNvSpPr txBox="1"/>
          <p:nvPr/>
        </p:nvSpPr>
        <p:spPr>
          <a:xfrm>
            <a:off x="226031" y="482885"/>
            <a:ext cx="8866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latin typeface="var(--rtc-code-font-family,var(--rtc-default-code-font-family))"/>
              </a:rPr>
              <a:t>IF samples: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var(--rtc-code-font-family,var(--rtc-default-code-font-family))"/>
              </a:rPr>
              <a:t>Don’t come from a Von Mises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var(--rtc-code-font-family,var(--rtc-default-code-font-family))"/>
              </a:rPr>
              <a:t>Come from bimodal or multimodal distribution</a:t>
            </a:r>
          </a:p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9505D-9046-413D-8034-32C07BC64FF0}"/>
              </a:ext>
            </a:extLst>
          </p:cNvPr>
          <p:cNvSpPr/>
          <p:nvPr/>
        </p:nvSpPr>
        <p:spPr>
          <a:xfrm>
            <a:off x="623300" y="2234655"/>
            <a:ext cx="9373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>
                <a:latin typeface="var(--rtc-code-font-family,var(--rtc-default-code-font-family))"/>
              </a:rPr>
              <a:t>H0: the population is uniformly distributed around the circle</a:t>
            </a:r>
          </a:p>
          <a:p>
            <a:pPr fontAlgn="base"/>
            <a:r>
              <a:rPr lang="en-GB" sz="2400">
                <a:latin typeface="var(--rtc-code-font-family,var(--rtc-default-code-font-family))"/>
              </a:rPr>
              <a:t>H1: the population is not distributed uniformly around the circle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DB1A2-0E1E-4E12-B012-783DEACFB4E7}"/>
              </a:ext>
            </a:extLst>
          </p:cNvPr>
          <p:cNvSpPr/>
          <p:nvPr/>
        </p:nvSpPr>
        <p:spPr>
          <a:xfrm>
            <a:off x="226031" y="3545310"/>
            <a:ext cx="37705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>
                <a:solidFill>
                  <a:srgbClr val="0070C0"/>
                </a:solidFill>
                <a:latin typeface="var(--rtc-code-font-family,var(--rtc-default-code-font-family))"/>
              </a:rPr>
              <a:t>Non-parametric methods:</a:t>
            </a:r>
          </a:p>
          <a:p>
            <a:r>
              <a:rPr lang="en-GB" sz="2400">
                <a:latin typeface="var(--rtc-code-font-family,var(--rtc-default-code-font-family))"/>
              </a:rPr>
              <a:t>            ‘</a:t>
            </a:r>
            <a:r>
              <a:rPr lang="en-GB" sz="2400" b="1">
                <a:latin typeface="var(--rtc-code-font-family,var(--rtc-default-code-font-family))"/>
              </a:rPr>
              <a:t>Omnibus test’</a:t>
            </a:r>
            <a:r>
              <a:rPr lang="en-GB" sz="2400">
                <a:latin typeface="var(--rtc-code-font-family,var(--rtc-default-code-font-family))"/>
              </a:rPr>
              <a:t>:</a:t>
            </a:r>
          </a:p>
          <a:p>
            <a:endParaRPr lang="en-GB" sz="2400">
              <a:solidFill>
                <a:srgbClr val="0070C0"/>
              </a:solidFill>
              <a:latin typeface="var(--rtc-code-font-family,var(--rtc-default-code-font-family)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0A1E3-0A43-4747-B906-58D8F8D09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0" y="5806798"/>
            <a:ext cx="1971950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36323-E75B-4A11-B860-38F7E816D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5" t="58688" r="3695"/>
          <a:stretch/>
        </p:blipFill>
        <p:spPr>
          <a:xfrm>
            <a:off x="1277591" y="5684528"/>
            <a:ext cx="3421294" cy="892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FEB524-FCA7-49EF-868F-DDF4E9F81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8" r="7169" b="63169"/>
          <a:stretch/>
        </p:blipFill>
        <p:spPr>
          <a:xfrm>
            <a:off x="1422969" y="4424762"/>
            <a:ext cx="3130538" cy="7955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C54271-6EE3-4721-A590-DC0319284B29}"/>
              </a:ext>
            </a:extLst>
          </p:cNvPr>
          <p:cNvSpPr/>
          <p:nvPr/>
        </p:nvSpPr>
        <p:spPr>
          <a:xfrm>
            <a:off x="716590" y="5208913"/>
            <a:ext cx="6560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000">
                <a:latin typeface="var(--rtc-code-font-family,var(--rtc-default-code-font-family))"/>
              </a:rPr>
              <a:t>Which can for N &gt; 50 be approximated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8EC801-5A89-43D8-B5D2-873DFCD6B4B9}"/>
                  </a:ext>
                </a:extLst>
              </p:cNvPr>
              <p:cNvSpPr/>
              <p:nvPr/>
            </p:nvSpPr>
            <p:spPr>
              <a:xfrm>
                <a:off x="6928377" y="5160467"/>
                <a:ext cx="432850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dirty="0">
                    <a:latin typeface="CMR10"/>
                  </a:rPr>
                  <a:t> = the smallest number of </a:t>
                </a:r>
                <a:r>
                  <a:rPr lang="en-GB" dirty="0">
                    <a:latin typeface="CMMI10"/>
                  </a:rPr>
                  <a:t>degrees </a:t>
                </a:r>
                <a:r>
                  <a:rPr lang="en-GB" dirty="0">
                    <a:latin typeface="CMR10"/>
                  </a:rPr>
                  <a:t>that occur within a range of 180 degree. </a:t>
                </a:r>
                <a:endParaRPr lang="en-GB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8EC801-5A89-43D8-B5D2-873DFCD6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77" y="5160467"/>
                <a:ext cx="432850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1D8250B-5C55-44EA-BD08-B91274783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93" y="649378"/>
            <a:ext cx="3014664" cy="280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D6C9B-5E85-4275-B3C9-85A4CE561C1E}"/>
              </a:ext>
            </a:extLst>
          </p:cNvPr>
          <p:cNvSpPr txBox="1"/>
          <p:nvPr/>
        </p:nvSpPr>
        <p:spPr>
          <a:xfrm>
            <a:off x="8195387" y="3457378"/>
            <a:ext cx="258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P = .12 </a:t>
            </a:r>
          </a:p>
          <a:p>
            <a:pPr algn="ctr"/>
            <a:r>
              <a:rPr lang="en-GB">
                <a:latin typeface="var(--rtc-code-font-family,var(--rtc-default-code-font-family))"/>
              </a:rPr>
              <a:t>Rayleigh test 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5B150-7B6F-49BA-BEDC-27EB9BD3E341}"/>
              </a:ext>
            </a:extLst>
          </p:cNvPr>
          <p:cNvSpPr txBox="1"/>
          <p:nvPr/>
        </p:nvSpPr>
        <p:spPr>
          <a:xfrm>
            <a:off x="9996756" y="3502881"/>
            <a:ext cx="258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P &lt; 0.001 </a:t>
            </a:r>
          </a:p>
          <a:p>
            <a:pPr algn="ctr"/>
            <a:r>
              <a:rPr lang="en-GB">
                <a:latin typeface="var(--rtc-code-font-family,var(--rtc-default-code-font-family))"/>
              </a:rPr>
              <a:t>Omnibus test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310</Words>
  <Application>Microsoft Office PowerPoint</Application>
  <PresentationFormat>Widescreen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CMMI10</vt:lpstr>
      <vt:lpstr>CMR10</vt:lpstr>
      <vt:lpstr>var(--rtc-code-font-family,var(--rtc-default-code-font-family))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Mohammadi, Yousef</dc:creator>
  <cp:lastModifiedBy>Mohammadi, Yousef</cp:lastModifiedBy>
  <cp:revision>1</cp:revision>
  <dcterms:created xsi:type="dcterms:W3CDTF">2024-01-29T13:13:09Z</dcterms:created>
  <dcterms:modified xsi:type="dcterms:W3CDTF">2024-02-08T14:52:16Z</dcterms:modified>
</cp:coreProperties>
</file>