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BDC7B-E4C2-9AF5-5FFF-9229D73E414B}"/>
              </a:ext>
            </a:extLst>
          </p:cNvPr>
          <p:cNvSpPr>
            <a:spLocks noGrp="1"/>
          </p:cNvSpPr>
          <p:nvPr>
            <p:ph type="ctrTitle"/>
          </p:nvPr>
        </p:nvSpPr>
        <p:spPr/>
        <p:txBody>
          <a:bodyPr/>
          <a:lstStyle/>
          <a:p>
            <a:r>
              <a:rPr lang="es-MX" dirty="0"/>
              <a:t>Programación 1</a:t>
            </a:r>
            <a:endParaRPr lang="es-AR" dirty="0"/>
          </a:p>
        </p:txBody>
      </p:sp>
      <p:sp>
        <p:nvSpPr>
          <p:cNvPr id="3" name="Subtítulo 2">
            <a:extLst>
              <a:ext uri="{FF2B5EF4-FFF2-40B4-BE49-F238E27FC236}">
                <a16:creationId xmlns:a16="http://schemas.microsoft.com/office/drawing/2014/main" id="{538DAA6A-D117-AAC1-66BB-2EC919413831}"/>
              </a:ext>
            </a:extLst>
          </p:cNvPr>
          <p:cNvSpPr>
            <a:spLocks noGrp="1"/>
          </p:cNvSpPr>
          <p:nvPr>
            <p:ph type="subTitle" idx="1"/>
          </p:nvPr>
        </p:nvSpPr>
        <p:spPr/>
        <p:txBody>
          <a:bodyPr/>
          <a:lstStyle/>
          <a:p>
            <a:r>
              <a:rPr lang="es-MX" dirty="0"/>
              <a:t>Trabajo Integrador</a:t>
            </a:r>
            <a:endParaRPr lang="es-AR" dirty="0"/>
          </a:p>
        </p:txBody>
      </p:sp>
    </p:spTree>
    <p:extLst>
      <p:ext uri="{BB962C8B-B14F-4D97-AF65-F5344CB8AC3E}">
        <p14:creationId xmlns:p14="http://schemas.microsoft.com/office/powerpoint/2010/main" val="3975308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ED3A59E-B46F-249F-DAAF-20AB0AC51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549" y="1061237"/>
            <a:ext cx="8128386" cy="4847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95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4F8A5-2EE1-EB02-C257-6567B83861A7}"/>
              </a:ext>
            </a:extLst>
          </p:cNvPr>
          <p:cNvSpPr>
            <a:spLocks noGrp="1"/>
          </p:cNvSpPr>
          <p:nvPr>
            <p:ph type="title"/>
          </p:nvPr>
        </p:nvSpPr>
        <p:spPr/>
        <p:txBody>
          <a:bodyPr/>
          <a:lstStyle/>
          <a:p>
            <a:r>
              <a:rPr lang="es-MX" dirty="0"/>
              <a:t>Algoritmos de búsqueda y ordenamiento</a:t>
            </a:r>
            <a:endParaRPr lang="es-AR" dirty="0"/>
          </a:p>
        </p:txBody>
      </p:sp>
      <p:sp>
        <p:nvSpPr>
          <p:cNvPr id="3" name="Marcador de contenido 2">
            <a:extLst>
              <a:ext uri="{FF2B5EF4-FFF2-40B4-BE49-F238E27FC236}">
                <a16:creationId xmlns:a16="http://schemas.microsoft.com/office/drawing/2014/main" id="{517DCC17-93D1-AF3E-69C0-61DF8737507F}"/>
              </a:ext>
            </a:extLst>
          </p:cNvPr>
          <p:cNvSpPr>
            <a:spLocks noGrp="1"/>
          </p:cNvSpPr>
          <p:nvPr>
            <p:ph idx="1"/>
          </p:nvPr>
        </p:nvSpPr>
        <p:spPr/>
        <p:txBody>
          <a:bodyPr/>
          <a:lstStyle/>
          <a:p>
            <a:r>
              <a:rPr lang="es-MX" dirty="0"/>
              <a:t>Introducción</a:t>
            </a:r>
          </a:p>
          <a:p>
            <a:r>
              <a:rPr lang="es-AR" dirty="0"/>
              <a:t>Algoritmo</a:t>
            </a:r>
          </a:p>
          <a:p>
            <a:r>
              <a:rPr lang="es-AR" dirty="0"/>
              <a:t>Algoritmo de Ordenamiento</a:t>
            </a:r>
          </a:p>
          <a:p>
            <a:pPr lvl="1"/>
            <a:r>
              <a:rPr lang="es-AR" dirty="0"/>
              <a:t>Tipos</a:t>
            </a:r>
          </a:p>
          <a:p>
            <a:r>
              <a:rPr lang="es-AR" dirty="0"/>
              <a:t>Algoritmos de Búsqueda</a:t>
            </a:r>
          </a:p>
          <a:p>
            <a:pPr lvl="1"/>
            <a:r>
              <a:rPr lang="es-AR" dirty="0"/>
              <a:t>Tipos</a:t>
            </a:r>
          </a:p>
        </p:txBody>
      </p:sp>
    </p:spTree>
    <p:extLst>
      <p:ext uri="{BB962C8B-B14F-4D97-AF65-F5344CB8AC3E}">
        <p14:creationId xmlns:p14="http://schemas.microsoft.com/office/powerpoint/2010/main" val="241702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83B7B-D213-9611-D539-5E9BB6694B04}"/>
              </a:ext>
            </a:extLst>
          </p:cNvPr>
          <p:cNvSpPr>
            <a:spLocks noGrp="1"/>
          </p:cNvSpPr>
          <p:nvPr>
            <p:ph type="title"/>
          </p:nvPr>
        </p:nvSpPr>
        <p:spPr/>
        <p:txBody>
          <a:bodyPr/>
          <a:lstStyle/>
          <a:p>
            <a:r>
              <a:rPr lang="es-MX" dirty="0"/>
              <a:t>Introducción</a:t>
            </a:r>
            <a:br>
              <a:rPr lang="es-MX" dirty="0"/>
            </a:br>
            <a:endParaRPr lang="es-AR" dirty="0"/>
          </a:p>
        </p:txBody>
      </p:sp>
      <p:sp>
        <p:nvSpPr>
          <p:cNvPr id="3" name="Marcador de contenido 2">
            <a:extLst>
              <a:ext uri="{FF2B5EF4-FFF2-40B4-BE49-F238E27FC236}">
                <a16:creationId xmlns:a16="http://schemas.microsoft.com/office/drawing/2014/main" id="{1520DB75-3AEB-45F3-8E9A-575C799463D7}"/>
              </a:ext>
            </a:extLst>
          </p:cNvPr>
          <p:cNvSpPr>
            <a:spLocks noGrp="1"/>
          </p:cNvSpPr>
          <p:nvPr>
            <p:ph idx="1"/>
          </p:nvPr>
        </p:nvSpPr>
        <p:spPr>
          <a:xfrm>
            <a:off x="972079" y="1860020"/>
            <a:ext cx="9905999" cy="3541714"/>
          </a:xfrm>
        </p:spPr>
        <p:txBody>
          <a:bodyPr/>
          <a:lstStyle/>
          <a:p>
            <a:pPr marL="0" indent="0">
              <a:buNone/>
            </a:pPr>
            <a:r>
              <a:rPr lang="es-MX" dirty="0"/>
              <a:t>Los algoritmos de búsqueda y ordenamiento cumplen un rol fundamental para el manejo eficiente de datos.</a:t>
            </a:r>
          </a:p>
          <a:p>
            <a:pPr marL="0" indent="0">
              <a:buNone/>
            </a:pPr>
            <a:r>
              <a:rPr lang="es-MX" dirty="0"/>
              <a:t>Los algoritmos de ordenamiento permiten reestructurar estructuras de datos siguiendo un criterio determinado, como el orden numérico o alfabético. Por su parte, los algoritmos de búsqueda se utilizan para encontrar elementos específicos dentro de esas estructuras de datos, y su rendimiento puede variar significativamente dependiendo de si los datos estén previamente ordenados.</a:t>
            </a:r>
            <a:endParaRPr lang="es-AR" dirty="0"/>
          </a:p>
        </p:txBody>
      </p:sp>
    </p:spTree>
    <p:extLst>
      <p:ext uri="{BB962C8B-B14F-4D97-AF65-F5344CB8AC3E}">
        <p14:creationId xmlns:p14="http://schemas.microsoft.com/office/powerpoint/2010/main" val="386554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0263D-0E29-1E2B-FE5F-9EF7BDDCCE26}"/>
              </a:ext>
            </a:extLst>
          </p:cNvPr>
          <p:cNvSpPr>
            <a:spLocks noGrp="1"/>
          </p:cNvSpPr>
          <p:nvPr>
            <p:ph type="title"/>
          </p:nvPr>
        </p:nvSpPr>
        <p:spPr/>
        <p:txBody>
          <a:bodyPr/>
          <a:lstStyle/>
          <a:p>
            <a:r>
              <a:rPr lang="es-MX" dirty="0"/>
              <a:t>Algoritmo</a:t>
            </a:r>
            <a:endParaRPr lang="es-AR" dirty="0"/>
          </a:p>
        </p:txBody>
      </p:sp>
      <p:sp>
        <p:nvSpPr>
          <p:cNvPr id="3" name="Marcador de contenido 2">
            <a:extLst>
              <a:ext uri="{FF2B5EF4-FFF2-40B4-BE49-F238E27FC236}">
                <a16:creationId xmlns:a16="http://schemas.microsoft.com/office/drawing/2014/main" id="{A7F05C7C-9FCF-EE7F-A9B0-76033BBC9DBE}"/>
              </a:ext>
            </a:extLst>
          </p:cNvPr>
          <p:cNvSpPr>
            <a:spLocks noGrp="1"/>
          </p:cNvSpPr>
          <p:nvPr>
            <p:ph idx="1"/>
          </p:nvPr>
        </p:nvSpPr>
        <p:spPr/>
        <p:txBody>
          <a:bodyPr>
            <a:normAutofit fontScale="92500"/>
          </a:bodyPr>
          <a:lstStyle/>
          <a:p>
            <a:r>
              <a:rPr lang="es-MX" dirty="0"/>
              <a:t>Conjunto de instrucciones diseñadas para resolver un problema o realizar una tarea. </a:t>
            </a:r>
          </a:p>
          <a:p>
            <a:pPr marL="0" indent="0">
              <a:buNone/>
            </a:pPr>
            <a:r>
              <a:rPr lang="es-MX" dirty="0"/>
              <a:t>La eficiencia de un algoritmo a menudo se define por su tiempo de ejecución</a:t>
            </a:r>
          </a:p>
          <a:p>
            <a:r>
              <a:rPr lang="es-MX" dirty="0"/>
              <a:t>Los algoritmos de ordenamiento y búsqueda son claves para organizar y acceder a datos de manera eficiente a medida que las aplicaciones manejan grandes cantidades de información</a:t>
            </a:r>
          </a:p>
          <a:p>
            <a:r>
              <a:rPr lang="es-MX" dirty="0"/>
              <a:t>Pueden ser diseñados para realizar una amplia variedad de tareas, como ordenar una lista de números o encontrar un elemento particular en una base de datos.</a:t>
            </a:r>
            <a:endParaRPr lang="es-AR" dirty="0"/>
          </a:p>
        </p:txBody>
      </p:sp>
    </p:spTree>
    <p:extLst>
      <p:ext uri="{BB962C8B-B14F-4D97-AF65-F5344CB8AC3E}">
        <p14:creationId xmlns:p14="http://schemas.microsoft.com/office/powerpoint/2010/main" val="346429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49AD9A-DAAB-28F2-99F0-1A1834C92E85}"/>
              </a:ext>
            </a:extLst>
          </p:cNvPr>
          <p:cNvSpPr>
            <a:spLocks noGrp="1"/>
          </p:cNvSpPr>
          <p:nvPr>
            <p:ph type="title"/>
          </p:nvPr>
        </p:nvSpPr>
        <p:spPr/>
        <p:txBody>
          <a:bodyPr/>
          <a:lstStyle/>
          <a:p>
            <a:r>
              <a:rPr lang="es-MX" dirty="0"/>
              <a:t>Algoritmos de ordenamiento</a:t>
            </a:r>
            <a:endParaRPr lang="es-AR" dirty="0"/>
          </a:p>
        </p:txBody>
      </p:sp>
      <p:sp>
        <p:nvSpPr>
          <p:cNvPr id="3" name="Marcador de contenido 2">
            <a:extLst>
              <a:ext uri="{FF2B5EF4-FFF2-40B4-BE49-F238E27FC236}">
                <a16:creationId xmlns:a16="http://schemas.microsoft.com/office/drawing/2014/main" id="{0C2C90DF-55A5-460D-F5CE-24C190C17F8B}"/>
              </a:ext>
            </a:extLst>
          </p:cNvPr>
          <p:cNvSpPr>
            <a:spLocks noGrp="1"/>
          </p:cNvSpPr>
          <p:nvPr>
            <p:ph idx="1"/>
          </p:nvPr>
        </p:nvSpPr>
        <p:spPr/>
        <p:txBody>
          <a:bodyPr/>
          <a:lstStyle/>
          <a:p>
            <a:pPr marL="0" indent="0">
              <a:buNone/>
            </a:pPr>
            <a:r>
              <a:rPr lang="es-MX" dirty="0"/>
              <a:t>Procedimiento que reorganiza un conjunto de elementos en un orden en específico, optimiza el acceso y el procesamiento de datos.</a:t>
            </a:r>
          </a:p>
          <a:p>
            <a:pPr marL="0" indent="0">
              <a:buNone/>
            </a:pPr>
            <a:r>
              <a:rPr lang="es-AR" dirty="0"/>
              <a:t>Su correcto uso permite optimizar tiempos de procesamiento y mejorar el acceso a la información.</a:t>
            </a:r>
          </a:p>
          <a:p>
            <a:pPr marL="0" indent="0">
              <a:buNone/>
            </a:pPr>
            <a:endParaRPr lang="es-AR" dirty="0"/>
          </a:p>
        </p:txBody>
      </p:sp>
    </p:spTree>
    <p:extLst>
      <p:ext uri="{BB962C8B-B14F-4D97-AF65-F5344CB8AC3E}">
        <p14:creationId xmlns:p14="http://schemas.microsoft.com/office/powerpoint/2010/main" val="52194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B9F8B4-9309-013A-76BC-F12F0AF84169}"/>
              </a:ext>
            </a:extLst>
          </p:cNvPr>
          <p:cNvSpPr>
            <a:spLocks noGrp="1"/>
          </p:cNvSpPr>
          <p:nvPr>
            <p:ph type="title"/>
          </p:nvPr>
        </p:nvSpPr>
        <p:spPr>
          <a:xfrm>
            <a:off x="1141412" y="532613"/>
            <a:ext cx="9905998" cy="1478570"/>
          </a:xfrm>
        </p:spPr>
        <p:txBody>
          <a:bodyPr/>
          <a:lstStyle/>
          <a:p>
            <a:r>
              <a:rPr lang="es-MX" dirty="0"/>
              <a:t>Tipos</a:t>
            </a:r>
            <a:endParaRPr lang="es-AR" dirty="0"/>
          </a:p>
        </p:txBody>
      </p:sp>
      <p:sp>
        <p:nvSpPr>
          <p:cNvPr id="3" name="Marcador de contenido 2">
            <a:extLst>
              <a:ext uri="{FF2B5EF4-FFF2-40B4-BE49-F238E27FC236}">
                <a16:creationId xmlns:a16="http://schemas.microsoft.com/office/drawing/2014/main" id="{24699C03-5B37-D6C8-85C3-1FE185483CDA}"/>
              </a:ext>
            </a:extLst>
          </p:cNvPr>
          <p:cNvSpPr>
            <a:spLocks noGrp="1"/>
          </p:cNvSpPr>
          <p:nvPr>
            <p:ph idx="1"/>
          </p:nvPr>
        </p:nvSpPr>
        <p:spPr>
          <a:xfrm>
            <a:off x="1141412" y="2044388"/>
            <a:ext cx="9905999" cy="3541714"/>
          </a:xfrm>
        </p:spPr>
        <p:txBody>
          <a:bodyPr>
            <a:normAutofit lnSpcReduction="10000"/>
          </a:bodyPr>
          <a:lstStyle/>
          <a:p>
            <a:r>
              <a:rPr lang="es-MX" dirty="0"/>
              <a:t>Burbuja: Simple y a la vez poco eficiente para grandes volúmenes de datos.</a:t>
            </a:r>
          </a:p>
          <a:p>
            <a:pPr marL="0" indent="0">
              <a:buNone/>
            </a:pPr>
            <a:r>
              <a:rPr lang="es-MX" dirty="0"/>
              <a:t>Compara repetidamente los elementos adyacentes de una lista y los intercambia si están en el orden correcto</a:t>
            </a:r>
          </a:p>
          <a:p>
            <a:r>
              <a:rPr lang="es-MX" dirty="0"/>
              <a:t>Por Inserción: simple y eficiente. Divide la lista en dos partes (ordenada y desordenada)</a:t>
            </a:r>
          </a:p>
          <a:p>
            <a:r>
              <a:rPr lang="es-MX" dirty="0"/>
              <a:t>Por Selección: toma el menor elemento y lo intercambia por el primero y </a:t>
            </a:r>
            <a:r>
              <a:rPr lang="es-MX" dirty="0" err="1"/>
              <a:t>asi</a:t>
            </a:r>
            <a:r>
              <a:rPr lang="es-MX" dirty="0"/>
              <a:t> hasta ordenarlo completamente </a:t>
            </a:r>
          </a:p>
          <a:p>
            <a:pPr marL="0" indent="0">
              <a:buNone/>
            </a:pPr>
            <a:endParaRPr lang="es-AR" dirty="0"/>
          </a:p>
        </p:txBody>
      </p:sp>
    </p:spTree>
    <p:extLst>
      <p:ext uri="{BB962C8B-B14F-4D97-AF65-F5344CB8AC3E}">
        <p14:creationId xmlns:p14="http://schemas.microsoft.com/office/powerpoint/2010/main" val="403898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8F9DA88-D65C-C1DA-2F85-F20257441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94" y="941596"/>
            <a:ext cx="7837828" cy="4674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34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99E72-33E5-A463-902F-524AB3AAD680}"/>
              </a:ext>
            </a:extLst>
          </p:cNvPr>
          <p:cNvSpPr>
            <a:spLocks noGrp="1"/>
          </p:cNvSpPr>
          <p:nvPr>
            <p:ph type="title"/>
          </p:nvPr>
        </p:nvSpPr>
        <p:spPr/>
        <p:txBody>
          <a:bodyPr/>
          <a:lstStyle/>
          <a:p>
            <a:r>
              <a:rPr lang="es-MX" dirty="0"/>
              <a:t>Algoritmos de búsqueda</a:t>
            </a:r>
            <a:endParaRPr lang="es-AR" dirty="0"/>
          </a:p>
        </p:txBody>
      </p:sp>
      <p:sp>
        <p:nvSpPr>
          <p:cNvPr id="3" name="Marcador de contenido 2">
            <a:extLst>
              <a:ext uri="{FF2B5EF4-FFF2-40B4-BE49-F238E27FC236}">
                <a16:creationId xmlns:a16="http://schemas.microsoft.com/office/drawing/2014/main" id="{A3FE28A3-392F-3B78-6E81-FA055D82F023}"/>
              </a:ext>
            </a:extLst>
          </p:cNvPr>
          <p:cNvSpPr>
            <a:spLocks noGrp="1"/>
          </p:cNvSpPr>
          <p:nvPr>
            <p:ph idx="1"/>
          </p:nvPr>
        </p:nvSpPr>
        <p:spPr/>
        <p:txBody>
          <a:bodyPr/>
          <a:lstStyle/>
          <a:p>
            <a:pPr marL="0" indent="0">
              <a:lnSpc>
                <a:spcPct val="115000"/>
              </a:lnSpc>
              <a:buNone/>
            </a:pPr>
            <a:r>
              <a:rPr lang="es-ES" sz="1800" dirty="0">
                <a:effectLst/>
                <a:latin typeface="Times New Roman" panose="02020603050405020304" pitchFamily="18" charset="0"/>
                <a:ea typeface="Arial" panose="020B0604020202020204" pitchFamily="34" charset="0"/>
              </a:rPr>
              <a:t>Los algoritmos de búsqueda son métodos diseñados para localizar un elemento específico dentro de una lista de datos, la elección del método depende de la estructura de la lista. Por ejemplo: </a:t>
            </a:r>
          </a:p>
          <a:p>
            <a:pPr>
              <a:lnSpc>
                <a:spcPct val="115000"/>
              </a:lnSpc>
            </a:pPr>
            <a:r>
              <a:rPr lang="es-ES" sz="1800" dirty="0">
                <a:effectLst/>
                <a:latin typeface="Times New Roman" panose="02020603050405020304" pitchFamily="18" charset="0"/>
                <a:ea typeface="Arial" panose="020B0604020202020204" pitchFamily="34" charset="0"/>
              </a:rPr>
              <a:t> Si los elementos están ordenados, se puede emplear la búsqueda binaria, que es eficiente.</a:t>
            </a:r>
          </a:p>
          <a:p>
            <a:pPr>
              <a:lnSpc>
                <a:spcPct val="115000"/>
              </a:lnSpc>
            </a:pPr>
            <a:r>
              <a:rPr lang="es-ES" sz="1800" dirty="0">
                <a:effectLst/>
                <a:latin typeface="Times New Roman" panose="02020603050405020304" pitchFamily="18" charset="0"/>
                <a:ea typeface="Arial" panose="020B0604020202020204" pitchFamily="34" charset="0"/>
              </a:rPr>
              <a:t> Sin embargo, si la lista está desordenada, la búsqueda binaria no es aplicable, y en su lugar se utiliza la búsqueda lineal, que recorre los elementos uno por uno hasta encontrar el objetivo.</a:t>
            </a:r>
            <a:endParaRPr lang="es-AR"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890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97B00-20D9-5D8A-013C-4AFDBFC4A2A0}"/>
              </a:ext>
            </a:extLst>
          </p:cNvPr>
          <p:cNvSpPr>
            <a:spLocks noGrp="1"/>
          </p:cNvSpPr>
          <p:nvPr>
            <p:ph type="title"/>
          </p:nvPr>
        </p:nvSpPr>
        <p:spPr/>
        <p:txBody>
          <a:bodyPr/>
          <a:lstStyle/>
          <a:p>
            <a:r>
              <a:rPr lang="es-MX" dirty="0"/>
              <a:t>Tipos</a:t>
            </a:r>
            <a:endParaRPr lang="es-AR" dirty="0"/>
          </a:p>
        </p:txBody>
      </p:sp>
      <p:sp>
        <p:nvSpPr>
          <p:cNvPr id="3" name="Marcador de contenido 2">
            <a:extLst>
              <a:ext uri="{FF2B5EF4-FFF2-40B4-BE49-F238E27FC236}">
                <a16:creationId xmlns:a16="http://schemas.microsoft.com/office/drawing/2014/main" id="{A8DE271D-A4FC-D1C3-0EFC-B099C6B57951}"/>
              </a:ext>
            </a:extLst>
          </p:cNvPr>
          <p:cNvSpPr>
            <a:spLocks noGrp="1"/>
          </p:cNvSpPr>
          <p:nvPr>
            <p:ph idx="1"/>
          </p:nvPr>
        </p:nvSpPr>
        <p:spPr/>
        <p:txBody>
          <a:bodyPr/>
          <a:lstStyle/>
          <a:p>
            <a:r>
              <a:rPr lang="es-MX" dirty="0"/>
              <a:t>Lineal: es simple pero puede ser ineficiente en listas extensas ya que realiza una búsqueda uno a uno.</a:t>
            </a:r>
          </a:p>
          <a:p>
            <a:r>
              <a:rPr lang="es-MX" dirty="0"/>
              <a:t>Binaria: es mas eficiente que el anterior, aunque requiere que antes la lista este ordenada. Divide la lista en mitades y compara el elemento buscado con el elemento central.</a:t>
            </a:r>
            <a:endParaRPr lang="es-AR" dirty="0"/>
          </a:p>
        </p:txBody>
      </p:sp>
    </p:spTree>
    <p:extLst>
      <p:ext uri="{BB962C8B-B14F-4D97-AF65-F5344CB8AC3E}">
        <p14:creationId xmlns:p14="http://schemas.microsoft.com/office/powerpoint/2010/main" val="3735200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129</TotalTime>
  <Words>436</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Times New Roman</vt:lpstr>
      <vt:lpstr>Tw Cen MT</vt:lpstr>
      <vt:lpstr>Circuito</vt:lpstr>
      <vt:lpstr>Programación 1</vt:lpstr>
      <vt:lpstr>Algoritmos de búsqueda y ordenamiento</vt:lpstr>
      <vt:lpstr>Introducción </vt:lpstr>
      <vt:lpstr>Algoritmo</vt:lpstr>
      <vt:lpstr>Algoritmos de ordenamiento</vt:lpstr>
      <vt:lpstr>Tipos</vt:lpstr>
      <vt:lpstr>Presentación de PowerPoint</vt:lpstr>
      <vt:lpstr>Algoritmos de búsqueda</vt:lpstr>
      <vt:lpstr>Tipos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1</dc:title>
  <dc:creator>Miguel Angel Pichulman Cari</dc:creator>
  <cp:lastModifiedBy>Joaquin Gabriel Rodriguez</cp:lastModifiedBy>
  <cp:revision>2</cp:revision>
  <dcterms:created xsi:type="dcterms:W3CDTF">2025-06-09T23:57:39Z</dcterms:created>
  <dcterms:modified xsi:type="dcterms:W3CDTF">2025-06-10T02:08:45Z</dcterms:modified>
</cp:coreProperties>
</file>