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0b3dce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0b3dce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0b3dce8c6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0b3dce8c6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HOODBOYZ</a:t>
            </a:r>
            <a:endParaRPr sz="45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58375" y="3125848"/>
            <a:ext cx="8520600" cy="73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Aplicación Tienda de Ropa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Ricardo Díaz, Joan Rojas, Francisco Gómez.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r>
              <a:rPr lang="es"/>
              <a:t> del Proyecto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del Proyecto: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para comprar, vender e intercambiar ropa de manera rápida y segura.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de pago múltiples (WebPay, MercadoPago, etc.).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trabajadores, remuneración y contratos.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Principales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7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Catálogo de productos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Mostrar ropa disponible para compra.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7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pago seguro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Opciones como WebPay, MercadoPago y tarjetas.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7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Asistencia al cliente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Soporte ante errores o dudas.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7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Cupones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Ofrecer descuentos o promociones a clientes.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7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