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8448000" cy="16002000"/>
  <p:notesSz cx="6858000" cy="9144000"/>
  <p:defaultTextStyle>
    <a:defPPr>
      <a:defRPr lang="en-US"/>
    </a:defPPr>
    <a:lvl1pPr marL="0" algn="l" defTabSz="1792224" rtl="0" eaLnBrk="1" latinLnBrk="0" hangingPunct="1">
      <a:defRPr sz="3528" kern="1200">
        <a:solidFill>
          <a:schemeClr val="tx1"/>
        </a:solidFill>
        <a:latin typeface="+mn-lt"/>
        <a:ea typeface="+mn-ea"/>
        <a:cs typeface="+mn-cs"/>
      </a:defRPr>
    </a:lvl1pPr>
    <a:lvl2pPr marL="896112" algn="l" defTabSz="1792224" rtl="0" eaLnBrk="1" latinLnBrk="0" hangingPunct="1">
      <a:defRPr sz="3528" kern="1200">
        <a:solidFill>
          <a:schemeClr val="tx1"/>
        </a:solidFill>
        <a:latin typeface="+mn-lt"/>
        <a:ea typeface="+mn-ea"/>
        <a:cs typeface="+mn-cs"/>
      </a:defRPr>
    </a:lvl2pPr>
    <a:lvl3pPr marL="1792224" algn="l" defTabSz="1792224" rtl="0" eaLnBrk="1" latinLnBrk="0" hangingPunct="1">
      <a:defRPr sz="3528" kern="1200">
        <a:solidFill>
          <a:schemeClr val="tx1"/>
        </a:solidFill>
        <a:latin typeface="+mn-lt"/>
        <a:ea typeface="+mn-ea"/>
        <a:cs typeface="+mn-cs"/>
      </a:defRPr>
    </a:lvl3pPr>
    <a:lvl4pPr marL="2688336" algn="l" defTabSz="1792224" rtl="0" eaLnBrk="1" latinLnBrk="0" hangingPunct="1">
      <a:defRPr sz="3528" kern="1200">
        <a:solidFill>
          <a:schemeClr val="tx1"/>
        </a:solidFill>
        <a:latin typeface="+mn-lt"/>
        <a:ea typeface="+mn-ea"/>
        <a:cs typeface="+mn-cs"/>
      </a:defRPr>
    </a:lvl4pPr>
    <a:lvl5pPr marL="3584448" algn="l" defTabSz="1792224" rtl="0" eaLnBrk="1" latinLnBrk="0" hangingPunct="1">
      <a:defRPr sz="3528" kern="1200">
        <a:solidFill>
          <a:schemeClr val="tx1"/>
        </a:solidFill>
        <a:latin typeface="+mn-lt"/>
        <a:ea typeface="+mn-ea"/>
        <a:cs typeface="+mn-cs"/>
      </a:defRPr>
    </a:lvl5pPr>
    <a:lvl6pPr marL="4480560" algn="l" defTabSz="1792224" rtl="0" eaLnBrk="1" latinLnBrk="0" hangingPunct="1">
      <a:defRPr sz="3528" kern="1200">
        <a:solidFill>
          <a:schemeClr val="tx1"/>
        </a:solidFill>
        <a:latin typeface="+mn-lt"/>
        <a:ea typeface="+mn-ea"/>
        <a:cs typeface="+mn-cs"/>
      </a:defRPr>
    </a:lvl6pPr>
    <a:lvl7pPr marL="5376672" algn="l" defTabSz="1792224" rtl="0" eaLnBrk="1" latinLnBrk="0" hangingPunct="1">
      <a:defRPr sz="3528" kern="1200">
        <a:solidFill>
          <a:schemeClr val="tx1"/>
        </a:solidFill>
        <a:latin typeface="+mn-lt"/>
        <a:ea typeface="+mn-ea"/>
        <a:cs typeface="+mn-cs"/>
      </a:defRPr>
    </a:lvl7pPr>
    <a:lvl8pPr marL="6272784" algn="l" defTabSz="1792224" rtl="0" eaLnBrk="1" latinLnBrk="0" hangingPunct="1">
      <a:defRPr sz="3528" kern="1200">
        <a:solidFill>
          <a:schemeClr val="tx1"/>
        </a:solidFill>
        <a:latin typeface="+mn-lt"/>
        <a:ea typeface="+mn-ea"/>
        <a:cs typeface="+mn-cs"/>
      </a:defRPr>
    </a:lvl8pPr>
    <a:lvl9pPr marL="7168896" algn="l" defTabSz="1792224" rtl="0" eaLnBrk="1" latinLnBrk="0" hangingPunct="1">
      <a:defRPr sz="35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0" y="2618847"/>
            <a:ext cx="21336000" cy="5571067"/>
          </a:xfrm>
        </p:spPr>
        <p:txBody>
          <a:bodyPr anchor="b"/>
          <a:lstStyle>
            <a:lvl1pPr algn="ctr">
              <a:defRPr sz="1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0" y="8404755"/>
            <a:ext cx="21336000" cy="3863445"/>
          </a:xfrm>
        </p:spPr>
        <p:txBody>
          <a:bodyPr/>
          <a:lstStyle>
            <a:lvl1pPr marL="0" indent="0" algn="ctr">
              <a:buNone/>
              <a:defRPr sz="5600"/>
            </a:lvl1pPr>
            <a:lvl2pPr marL="1066785" indent="0" algn="ctr">
              <a:buNone/>
              <a:defRPr sz="4667"/>
            </a:lvl2pPr>
            <a:lvl3pPr marL="2133570" indent="0" algn="ctr">
              <a:buNone/>
              <a:defRPr sz="4200"/>
            </a:lvl3pPr>
            <a:lvl4pPr marL="3200354" indent="0" algn="ctr">
              <a:buNone/>
              <a:defRPr sz="3733"/>
            </a:lvl4pPr>
            <a:lvl5pPr marL="4267139" indent="0" algn="ctr">
              <a:buNone/>
              <a:defRPr sz="3733"/>
            </a:lvl5pPr>
            <a:lvl6pPr marL="5333924" indent="0" algn="ctr">
              <a:buNone/>
              <a:defRPr sz="3733"/>
            </a:lvl6pPr>
            <a:lvl7pPr marL="6400709" indent="0" algn="ctr">
              <a:buNone/>
              <a:defRPr sz="3733"/>
            </a:lvl7pPr>
            <a:lvl8pPr marL="7467493" indent="0" algn="ctr">
              <a:buNone/>
              <a:defRPr sz="3733"/>
            </a:lvl8pPr>
            <a:lvl9pPr marL="8534278" indent="0" algn="ctr">
              <a:buNone/>
              <a:defRPr sz="3733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4419-DBEF-4283-997E-0DD162F1B43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5CF4-9EF3-4ED2-89E1-5F39264814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4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4419-DBEF-4283-997E-0DD162F1B43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5CF4-9EF3-4ED2-89E1-5F39264814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2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358100" y="851959"/>
            <a:ext cx="6134100" cy="1356095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5800" y="851959"/>
            <a:ext cx="18046700" cy="1356095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4419-DBEF-4283-997E-0DD162F1B43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5CF4-9EF3-4ED2-89E1-5F39264814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0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4419-DBEF-4283-997E-0DD162F1B43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5CF4-9EF3-4ED2-89E1-5F39264814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7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983" y="3989390"/>
            <a:ext cx="24536400" cy="6656386"/>
          </a:xfrm>
        </p:spPr>
        <p:txBody>
          <a:bodyPr anchor="b"/>
          <a:lstStyle>
            <a:lvl1pPr>
              <a:defRPr sz="1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0983" y="10708748"/>
            <a:ext cx="24536400" cy="3500436"/>
          </a:xfrm>
        </p:spPr>
        <p:txBody>
          <a:bodyPr/>
          <a:lstStyle>
            <a:lvl1pPr marL="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1pPr>
            <a:lvl2pPr marL="1066785" indent="0">
              <a:buNone/>
              <a:defRPr sz="4667">
                <a:solidFill>
                  <a:schemeClr val="tx1">
                    <a:tint val="75000"/>
                  </a:schemeClr>
                </a:solidFill>
              </a:defRPr>
            </a:lvl2pPr>
            <a:lvl3pPr marL="213357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3pPr>
            <a:lvl4pPr marL="3200354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26713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5333924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640070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746749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8534278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4419-DBEF-4283-997E-0DD162F1B43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5CF4-9EF3-4ED2-89E1-5F39264814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5800" y="4259792"/>
            <a:ext cx="12090400" cy="101531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1800" y="4259792"/>
            <a:ext cx="12090400" cy="101531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4419-DBEF-4283-997E-0DD162F1B43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5CF4-9EF3-4ED2-89E1-5F39264814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9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505" y="851960"/>
            <a:ext cx="24536400" cy="309298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9507" y="3922714"/>
            <a:ext cx="12034836" cy="1922461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6785" indent="0">
              <a:buNone/>
              <a:defRPr sz="4667" b="1"/>
            </a:lvl2pPr>
            <a:lvl3pPr marL="2133570" indent="0">
              <a:buNone/>
              <a:defRPr sz="4200" b="1"/>
            </a:lvl3pPr>
            <a:lvl4pPr marL="3200354" indent="0">
              <a:buNone/>
              <a:defRPr sz="3733" b="1"/>
            </a:lvl4pPr>
            <a:lvl5pPr marL="4267139" indent="0">
              <a:buNone/>
              <a:defRPr sz="3733" b="1"/>
            </a:lvl5pPr>
            <a:lvl6pPr marL="5333924" indent="0">
              <a:buNone/>
              <a:defRPr sz="3733" b="1"/>
            </a:lvl6pPr>
            <a:lvl7pPr marL="6400709" indent="0">
              <a:buNone/>
              <a:defRPr sz="3733" b="1"/>
            </a:lvl7pPr>
            <a:lvl8pPr marL="7467493" indent="0">
              <a:buNone/>
              <a:defRPr sz="3733" b="1"/>
            </a:lvl8pPr>
            <a:lvl9pPr marL="8534278" indent="0">
              <a:buNone/>
              <a:defRPr sz="373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9507" y="5845175"/>
            <a:ext cx="12034836" cy="85973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401800" y="3922714"/>
            <a:ext cx="12094105" cy="1922461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6785" indent="0">
              <a:buNone/>
              <a:defRPr sz="4667" b="1"/>
            </a:lvl2pPr>
            <a:lvl3pPr marL="2133570" indent="0">
              <a:buNone/>
              <a:defRPr sz="4200" b="1"/>
            </a:lvl3pPr>
            <a:lvl4pPr marL="3200354" indent="0">
              <a:buNone/>
              <a:defRPr sz="3733" b="1"/>
            </a:lvl4pPr>
            <a:lvl5pPr marL="4267139" indent="0">
              <a:buNone/>
              <a:defRPr sz="3733" b="1"/>
            </a:lvl5pPr>
            <a:lvl6pPr marL="5333924" indent="0">
              <a:buNone/>
              <a:defRPr sz="3733" b="1"/>
            </a:lvl6pPr>
            <a:lvl7pPr marL="6400709" indent="0">
              <a:buNone/>
              <a:defRPr sz="3733" b="1"/>
            </a:lvl7pPr>
            <a:lvl8pPr marL="7467493" indent="0">
              <a:buNone/>
              <a:defRPr sz="3733" b="1"/>
            </a:lvl8pPr>
            <a:lvl9pPr marL="8534278" indent="0">
              <a:buNone/>
              <a:defRPr sz="373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401800" y="5845175"/>
            <a:ext cx="12094105" cy="85973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4419-DBEF-4283-997E-0DD162F1B43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5CF4-9EF3-4ED2-89E1-5F39264814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8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4419-DBEF-4283-997E-0DD162F1B43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5CF4-9EF3-4ED2-89E1-5F39264814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3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4419-DBEF-4283-997E-0DD162F1B43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5CF4-9EF3-4ED2-89E1-5F39264814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506" y="1066800"/>
            <a:ext cx="9175220" cy="3733800"/>
          </a:xfrm>
        </p:spPr>
        <p:txBody>
          <a:bodyPr anchor="b"/>
          <a:lstStyle>
            <a:lvl1pPr>
              <a:defRPr sz="74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4105" y="2303993"/>
            <a:ext cx="14401800" cy="11371792"/>
          </a:xfrm>
        </p:spPr>
        <p:txBody>
          <a:bodyPr/>
          <a:lstStyle>
            <a:lvl1pPr>
              <a:defRPr sz="7467"/>
            </a:lvl1pPr>
            <a:lvl2pPr>
              <a:defRPr sz="6533"/>
            </a:lvl2pPr>
            <a:lvl3pPr>
              <a:defRPr sz="5600"/>
            </a:lvl3pPr>
            <a:lvl4pPr>
              <a:defRPr sz="4667"/>
            </a:lvl4pPr>
            <a:lvl5pPr>
              <a:defRPr sz="4667"/>
            </a:lvl5pPr>
            <a:lvl6pPr>
              <a:defRPr sz="4667"/>
            </a:lvl6pPr>
            <a:lvl7pPr>
              <a:defRPr sz="4667"/>
            </a:lvl7pPr>
            <a:lvl8pPr>
              <a:defRPr sz="4667"/>
            </a:lvl8pPr>
            <a:lvl9pPr>
              <a:defRPr sz="4667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9506" y="4800600"/>
            <a:ext cx="9175220" cy="8893705"/>
          </a:xfrm>
        </p:spPr>
        <p:txBody>
          <a:bodyPr/>
          <a:lstStyle>
            <a:lvl1pPr marL="0" indent="0">
              <a:buNone/>
              <a:defRPr sz="3733"/>
            </a:lvl1pPr>
            <a:lvl2pPr marL="1066785" indent="0">
              <a:buNone/>
              <a:defRPr sz="3267"/>
            </a:lvl2pPr>
            <a:lvl3pPr marL="2133570" indent="0">
              <a:buNone/>
              <a:defRPr sz="2800"/>
            </a:lvl3pPr>
            <a:lvl4pPr marL="3200354" indent="0">
              <a:buNone/>
              <a:defRPr sz="2333"/>
            </a:lvl4pPr>
            <a:lvl5pPr marL="4267139" indent="0">
              <a:buNone/>
              <a:defRPr sz="2333"/>
            </a:lvl5pPr>
            <a:lvl6pPr marL="5333924" indent="0">
              <a:buNone/>
              <a:defRPr sz="2333"/>
            </a:lvl6pPr>
            <a:lvl7pPr marL="6400709" indent="0">
              <a:buNone/>
              <a:defRPr sz="2333"/>
            </a:lvl7pPr>
            <a:lvl8pPr marL="7467493" indent="0">
              <a:buNone/>
              <a:defRPr sz="2333"/>
            </a:lvl8pPr>
            <a:lvl9pPr marL="8534278" indent="0">
              <a:buNone/>
              <a:defRPr sz="23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4419-DBEF-4283-997E-0DD162F1B43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5CF4-9EF3-4ED2-89E1-5F39264814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506" y="1066800"/>
            <a:ext cx="9175220" cy="3733800"/>
          </a:xfrm>
        </p:spPr>
        <p:txBody>
          <a:bodyPr anchor="b"/>
          <a:lstStyle>
            <a:lvl1pPr>
              <a:defRPr sz="74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94105" y="2303993"/>
            <a:ext cx="14401800" cy="11371792"/>
          </a:xfrm>
        </p:spPr>
        <p:txBody>
          <a:bodyPr anchor="t"/>
          <a:lstStyle>
            <a:lvl1pPr marL="0" indent="0">
              <a:buNone/>
              <a:defRPr sz="7467"/>
            </a:lvl1pPr>
            <a:lvl2pPr marL="1066785" indent="0">
              <a:buNone/>
              <a:defRPr sz="6533"/>
            </a:lvl2pPr>
            <a:lvl3pPr marL="2133570" indent="0">
              <a:buNone/>
              <a:defRPr sz="5600"/>
            </a:lvl3pPr>
            <a:lvl4pPr marL="3200354" indent="0">
              <a:buNone/>
              <a:defRPr sz="4667"/>
            </a:lvl4pPr>
            <a:lvl5pPr marL="4267139" indent="0">
              <a:buNone/>
              <a:defRPr sz="4667"/>
            </a:lvl5pPr>
            <a:lvl6pPr marL="5333924" indent="0">
              <a:buNone/>
              <a:defRPr sz="4667"/>
            </a:lvl6pPr>
            <a:lvl7pPr marL="6400709" indent="0">
              <a:buNone/>
              <a:defRPr sz="4667"/>
            </a:lvl7pPr>
            <a:lvl8pPr marL="7467493" indent="0">
              <a:buNone/>
              <a:defRPr sz="4667"/>
            </a:lvl8pPr>
            <a:lvl9pPr marL="8534278" indent="0">
              <a:buNone/>
              <a:defRPr sz="4667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9506" y="4800600"/>
            <a:ext cx="9175220" cy="8893705"/>
          </a:xfrm>
        </p:spPr>
        <p:txBody>
          <a:bodyPr/>
          <a:lstStyle>
            <a:lvl1pPr marL="0" indent="0">
              <a:buNone/>
              <a:defRPr sz="3733"/>
            </a:lvl1pPr>
            <a:lvl2pPr marL="1066785" indent="0">
              <a:buNone/>
              <a:defRPr sz="3267"/>
            </a:lvl2pPr>
            <a:lvl3pPr marL="2133570" indent="0">
              <a:buNone/>
              <a:defRPr sz="2800"/>
            </a:lvl3pPr>
            <a:lvl4pPr marL="3200354" indent="0">
              <a:buNone/>
              <a:defRPr sz="2333"/>
            </a:lvl4pPr>
            <a:lvl5pPr marL="4267139" indent="0">
              <a:buNone/>
              <a:defRPr sz="2333"/>
            </a:lvl5pPr>
            <a:lvl6pPr marL="5333924" indent="0">
              <a:buNone/>
              <a:defRPr sz="2333"/>
            </a:lvl6pPr>
            <a:lvl7pPr marL="6400709" indent="0">
              <a:buNone/>
              <a:defRPr sz="2333"/>
            </a:lvl7pPr>
            <a:lvl8pPr marL="7467493" indent="0">
              <a:buNone/>
              <a:defRPr sz="2333"/>
            </a:lvl8pPr>
            <a:lvl9pPr marL="8534278" indent="0">
              <a:buNone/>
              <a:defRPr sz="23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4419-DBEF-4283-997E-0DD162F1B43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5CF4-9EF3-4ED2-89E1-5F39264814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6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5800" y="851960"/>
            <a:ext cx="24536400" cy="309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5800" y="4259792"/>
            <a:ext cx="24536400" cy="1015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55800" y="14831485"/>
            <a:ext cx="640080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94419-DBEF-4283-997E-0DD162F1B43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23400" y="14831485"/>
            <a:ext cx="960120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91400" y="14831485"/>
            <a:ext cx="640080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65CF4-9EF3-4ED2-89E1-5F39264814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1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3570" rtl="0" eaLnBrk="1" latinLnBrk="0" hangingPunct="1">
        <a:lnSpc>
          <a:spcPct val="90000"/>
        </a:lnSpc>
        <a:spcBef>
          <a:spcPct val="0"/>
        </a:spcBef>
        <a:buNone/>
        <a:defRPr sz="102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392" indent="-533392" algn="l" defTabSz="213357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6533" kern="1200">
          <a:solidFill>
            <a:schemeClr val="tx1"/>
          </a:solidFill>
          <a:latin typeface="+mn-lt"/>
          <a:ea typeface="+mn-ea"/>
          <a:cs typeface="+mn-cs"/>
        </a:defRPr>
      </a:lvl1pPr>
      <a:lvl2pPr marL="1600177" indent="-533392" algn="l" defTabSz="213357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666962" indent="-533392" algn="l" defTabSz="213357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667" kern="1200">
          <a:solidFill>
            <a:schemeClr val="tx1"/>
          </a:solidFill>
          <a:latin typeface="+mn-lt"/>
          <a:ea typeface="+mn-ea"/>
          <a:cs typeface="+mn-cs"/>
        </a:defRPr>
      </a:lvl3pPr>
      <a:lvl4pPr marL="3733747" indent="-533392" algn="l" defTabSz="213357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800531" indent="-533392" algn="l" defTabSz="213357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867316" indent="-533392" algn="l" defTabSz="213357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934101" indent="-533392" algn="l" defTabSz="213357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8000886" indent="-533392" algn="l" defTabSz="213357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9067670" indent="-533392" algn="l" defTabSz="213357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6785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3570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54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67139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33924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00709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67493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34278" algn="l" defTabSz="213357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9" y="9806445"/>
            <a:ext cx="12498121" cy="6156396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8622" y="2581433"/>
            <a:ext cx="14278698" cy="7149787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182" y="10362399"/>
            <a:ext cx="3943900" cy="223868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343149" y="0"/>
            <a:ext cx="21355051" cy="2343150"/>
          </a:xfrm>
          <a:prstGeom prst="rect">
            <a:avLst/>
          </a:prstGeom>
          <a:solidFill>
            <a:srgbClr val="FE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5643" y="1"/>
            <a:ext cx="4732357" cy="23431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2343148" cy="234314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396347" y="501648"/>
            <a:ext cx="21319296" cy="738664"/>
          </a:xfrm>
          <a:prstGeom prst="rect">
            <a:avLst/>
          </a:prstGeom>
          <a:solidFill>
            <a:srgbClr val="FEC400"/>
          </a:solidFill>
        </p:spPr>
        <p:txBody>
          <a:bodyPr wrap="square" rtlCol="0">
            <a:spAutoFit/>
          </a:bodyPr>
          <a:lstStyle/>
          <a:p>
            <a:r>
              <a:rPr lang="es-AR" sz="4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El confinamiento durante el 2020 por COVID-19, modificó patrones delictivos @CABA?</a:t>
            </a:r>
            <a:endParaRPr lang="en-US" sz="4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966541" y="1754849"/>
            <a:ext cx="71897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*Fuente: </a:t>
            </a:r>
            <a:r>
              <a:rPr lang="es-AR" sz="2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https://data.buenosaires.gob.ar/dataset/delitos</a:t>
            </a:r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715" y="15954360"/>
            <a:ext cx="10393225" cy="10479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576" y="1634318"/>
            <a:ext cx="676975" cy="6769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714" y="1629294"/>
            <a:ext cx="681999" cy="68199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251" y="1629294"/>
            <a:ext cx="681999" cy="68199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276" y="1629295"/>
            <a:ext cx="681998" cy="68199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2563910"/>
            <a:ext cx="13885214" cy="695275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12055" y="6250262"/>
            <a:ext cx="6891935" cy="69488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6561435" y="2386183"/>
            <a:ext cx="19730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latin typeface="Helvetica" panose="020B0604020202020204" pitchFamily="34" charset="0"/>
                <a:cs typeface="Helvetica" panose="020B0604020202020204" pitchFamily="34" charset="0"/>
              </a:rPr>
              <a:t>Los barrios con más incidencia, siguieron siendo los mas vulnerables durante el confinamiento </a:t>
            </a:r>
            <a:r>
              <a:rPr lang="es-AR" sz="2400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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2702" y="9489922"/>
            <a:ext cx="16344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100" dirty="0">
                <a:latin typeface="Helvetica" panose="020B0604020202020204" pitchFamily="34" charset="0"/>
                <a:cs typeface="Helvetica" panose="020B0604020202020204" pitchFamily="34" charset="0"/>
              </a:rPr>
              <a:t>Las preferencias horarias del delito se aplanaron de 18hs a 21hs durante la pandemia (menos viajes al trabajo?)</a:t>
            </a:r>
            <a:endParaRPr lang="en-US" sz="2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3354050" y="9939661"/>
            <a:ext cx="149858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100" dirty="0">
                <a:latin typeface="Helvetica" panose="020B0604020202020204" pitchFamily="34" charset="0"/>
                <a:cs typeface="Helvetica" panose="020B0604020202020204" pitchFamily="34" charset="0"/>
              </a:rPr>
              <a:t>Si bien </a:t>
            </a:r>
            <a:r>
              <a:rPr lang="es-AR" sz="2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la tasa de delitos se mantiene en días de la semana en todos los períodos, </a:t>
            </a:r>
            <a:r>
              <a:rPr lang="es-AR" sz="2100" dirty="0">
                <a:latin typeface="Helvetica" panose="020B0604020202020204" pitchFamily="34" charset="0"/>
                <a:cs typeface="Helvetica" panose="020B0604020202020204" pitchFamily="34" charset="0"/>
              </a:rPr>
              <a:t>la tasa de homicidios </a:t>
            </a:r>
            <a:r>
              <a:rPr lang="es-AR" sz="21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 duplicó </a:t>
            </a:r>
            <a:r>
              <a:rPr lang="es-AR" sz="21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 2020</a:t>
            </a:r>
            <a:r>
              <a:rPr lang="es-AR" sz="2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lang="en-US" sz="2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606" y="10730336"/>
            <a:ext cx="5031919" cy="5148553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002" y="10479837"/>
            <a:ext cx="5128543" cy="5299494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609" y="10479837"/>
            <a:ext cx="2336031" cy="1523498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12406105" y="1754849"/>
            <a:ext cx="58993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https://github.com/joagonzalez/ditella-data-viz</a:t>
            </a: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812" y="1741960"/>
            <a:ext cx="443776" cy="44377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549" y="15075771"/>
            <a:ext cx="2889991" cy="63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69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85</Words>
  <Application>Microsoft Office PowerPoint</Application>
  <PresentationFormat>Personalizado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Wingdings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joaquin gonzalez</dc:creator>
  <cp:lastModifiedBy>joaquin gonzalez</cp:lastModifiedBy>
  <cp:revision>10</cp:revision>
  <dcterms:created xsi:type="dcterms:W3CDTF">2022-05-19T22:06:29Z</dcterms:created>
  <dcterms:modified xsi:type="dcterms:W3CDTF">2022-05-19T23:53:02Z</dcterms:modified>
</cp:coreProperties>
</file>