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b" ContentType="application/vnd.ms-excel.sheet.binary.macroEnabled.12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custDataLst>
    <p:tags r:id="rId5"/>
  </p:custDataLst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72" autoAdjust="0"/>
    <p:restoredTop sz="94660"/>
  </p:normalViewPr>
  <p:slideViewPr>
    <p:cSldViewPr snapToGrid="0">
      <p:cViewPr>
        <p:scale>
          <a:sx n="75" d="100"/>
          <a:sy n="75" d="100"/>
        </p:scale>
        <p:origin x="57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.xlsb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1.xlsb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2.xlsb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3.xlsb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9478458049886622E-2"/>
          <c:y val="2.9478458049886622E-2"/>
          <c:w val="0.94104308390022673"/>
          <c:h val="0.94104308390022673"/>
        </c:manualLayout>
      </c:layout>
      <c:pieChart>
        <c:varyColors val="0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0-A2AD-4112-8A9E-02FCD903670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A2AD-4112-8A9E-02FCD903670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2-A2AD-4112-8A9E-02FCD903670F}"/>
              </c:ext>
            </c:extLst>
          </c:dPt>
          <c:dLbls>
            <c:dLbl>
              <c:idx val="0"/>
              <c:layout>
                <c:manualLayout>
                  <c:x val="0.15646258503401361"/>
                  <c:y val="5.6689342403628121E-2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A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0-A2AD-4112-8A9E-02FCD903670F}"/>
                </c:ext>
              </c:extLst>
            </c:dLbl>
            <c:dLbl>
              <c:idx val="1"/>
              <c:layout>
                <c:manualLayout>
                  <c:x val="-0.16043083900226757"/>
                  <c:y val="-5.1587301587301584E-2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A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1-A2AD-4112-8A9E-02FCD903670F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/>
            </c:extLst>
          </c:dLbls>
          <c:val>
            <c:numRef>
              <c:f>Sheet1!$A$1:$A$3</c:f>
              <c:numCache>
                <c:formatCode>General</c:formatCode>
                <c:ptCount val="3"/>
                <c:pt idx="0">
                  <c:v>61.3</c:v>
                </c:pt>
                <c:pt idx="1">
                  <c:v>37</c:v>
                </c:pt>
                <c:pt idx="2">
                  <c:v>1.7000000000000002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2AD-4112-8A9E-02FCD90367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plotVisOnly val="0"/>
    <c:dispBlanksAs val="gap"/>
    <c:showDLblsOverMax val="1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3.6036036036036036E-2"/>
          <c:y val="2.9478458049886622E-2"/>
          <c:w val="0.93468468468468469"/>
          <c:h val="0.94104308390022673"/>
        </c:manualLayout>
      </c:layout>
      <c:pieChart>
        <c:varyColors val="0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0-80E2-402E-89C9-29F3FDD4E62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80E2-402E-89C9-29F3FDD4E62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2-80E2-402E-89C9-29F3FDD4E628}"/>
              </c:ext>
            </c:extLst>
          </c:dPt>
          <c:dLbls>
            <c:dLbl>
              <c:idx val="0"/>
              <c:layout>
                <c:manualLayout>
                  <c:x val="0.16047297297297297"/>
                  <c:y val="4.3650793650793648E-2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A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0-80E2-402E-89C9-29F3FDD4E628}"/>
                </c:ext>
              </c:extLst>
            </c:dLbl>
            <c:dLbl>
              <c:idx val="1"/>
              <c:layout>
                <c:manualLayout>
                  <c:x val="-0.17004504504504506"/>
                  <c:y val="1.1904761904761904E-2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A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1-80E2-402E-89C9-29F3FDD4E628}"/>
                </c:ext>
              </c:extLst>
            </c:dLbl>
            <c:dLbl>
              <c:idx val="2"/>
              <c:layout>
                <c:manualLayout>
                  <c:x val="-6.0810810810810814E-2"/>
                  <c:y val="-0.16893424036281179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A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2-80E2-402E-89C9-29F3FDD4E628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/>
            </c:extLst>
          </c:dLbls>
          <c:val>
            <c:numRef>
              <c:f>Sheet1!$A$1:$A$3</c:f>
              <c:numCache>
                <c:formatCode>General</c:formatCode>
                <c:ptCount val="3"/>
                <c:pt idx="0">
                  <c:v>58.699999999999996</c:v>
                </c:pt>
                <c:pt idx="1">
                  <c:v>30.2</c:v>
                </c:pt>
                <c:pt idx="2">
                  <c:v>11.200000000000001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0E2-402E-89C9-29F3FDD4E6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plotVisOnly val="0"/>
    <c:dispBlanksAs val="gap"/>
    <c:showDLblsOverMax val="1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9478458049886622E-2"/>
          <c:y val="2.9478458049886622E-2"/>
          <c:w val="0.94104308390022673"/>
          <c:h val="0.94104308390022673"/>
        </c:manualLayout>
      </c:layout>
      <c:pieChart>
        <c:varyColors val="0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0-E96F-406B-BF88-4F23682A6A4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E96F-406B-BF88-4F23682A6A4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2-E96F-406B-BF88-4F23682A6A4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E96F-406B-BF88-4F23682A6A43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4-E96F-406B-BF88-4F23682A6A43}"/>
              </c:ext>
            </c:extLst>
          </c:dPt>
          <c:dLbls>
            <c:dLbl>
              <c:idx val="0"/>
              <c:layout>
                <c:manualLayout>
                  <c:x val="0.12131519274376418"/>
                  <c:y val="0.11224489795918367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A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0-E96F-406B-BF88-4F23682A6A43}"/>
                </c:ext>
              </c:extLst>
            </c:dLbl>
            <c:dLbl>
              <c:idx val="1"/>
              <c:layout>
                <c:manualLayout>
                  <c:x val="-0.15702947845804988"/>
                  <c:y val="-5.8956916099773243E-2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A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1-E96F-406B-BF88-4F23682A6A43}"/>
                </c:ext>
              </c:extLst>
            </c:dLbl>
            <c:dLbl>
              <c:idx val="2"/>
              <c:layout>
                <c:manualLayout>
                  <c:x val="-0.10034013605442177"/>
                  <c:y val="-0.15249433106575963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A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2-E96F-406B-BF88-4F23682A6A43}"/>
                </c:ext>
              </c:extLst>
            </c:dLbl>
            <c:dLbl>
              <c:idx val="3"/>
              <c:layout>
                <c:manualLayout>
                  <c:x val="-4.7052154195011339E-2"/>
                  <c:y val="-0.18253968253968253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A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3-E96F-406B-BF88-4F23682A6A43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/>
            </c:extLst>
          </c:dLbls>
          <c:val>
            <c:numRef>
              <c:f>Sheet1!$A$1:$A$5</c:f>
              <c:numCache>
                <c:formatCode>General</c:formatCode>
                <c:ptCount val="5"/>
                <c:pt idx="0">
                  <c:v>73.900000000000006</c:v>
                </c:pt>
                <c:pt idx="1">
                  <c:v>13.200000000000001</c:v>
                </c:pt>
                <c:pt idx="2">
                  <c:v>6.9</c:v>
                </c:pt>
                <c:pt idx="3">
                  <c:v>3.6999999999999997</c:v>
                </c:pt>
                <c:pt idx="4">
                  <c:v>2.1999999999999997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96F-406B-BF88-4F23682A6A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plotVisOnly val="0"/>
    <c:dispBlanksAs val="gap"/>
    <c:showDLblsOverMax val="1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3.7346711259754736E-2"/>
          <c:y val="2.9478458049886622E-2"/>
          <c:w val="0.9253065774804905"/>
          <c:h val="0.94104308390022673"/>
        </c:manualLayout>
      </c:layout>
      <c:pieChart>
        <c:varyColors val="0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0-E961-40F6-9A91-CB428EFF479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E961-40F6-9A91-CB428EFF479A}"/>
              </c:ext>
            </c:extLst>
          </c:dPt>
          <c:dLbls>
            <c:dLbl>
              <c:idx val="0"/>
              <c:layout>
                <c:manualLayout>
                  <c:x val="0.17001114827201783"/>
                  <c:y val="7.3696145124716554E-3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A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0-E961-40F6-9A91-CB428EFF479A}"/>
                </c:ext>
              </c:extLst>
            </c:dLbl>
            <c:dLbl>
              <c:idx val="1"/>
              <c:layout>
                <c:manualLayout>
                  <c:x val="-0.17001114827201783"/>
                  <c:y val="-1.0770975056689343E-2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A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1-E961-40F6-9A91-CB428EFF479A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/>
            </c:extLst>
          </c:dLbls>
          <c:val>
            <c:numRef>
              <c:f>Sheet1!$A$1:$A$2</c:f>
              <c:numCache>
                <c:formatCode>General</c:formatCode>
                <c:ptCount val="2"/>
                <c:pt idx="0">
                  <c:v>51.7</c:v>
                </c:pt>
                <c:pt idx="1">
                  <c:v>48.3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961-40F6-9A91-CB428EFF47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plotVisOnly val="0"/>
    <c:dispBlanksAs val="gap"/>
    <c:showDLblsOverMax val="1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BCF9A3-8081-41D6-8187-E522625406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0E95808-1459-41EE-BD96-78E1E87E6D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02523A-2597-44A5-ACE0-B27DD8E11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B383A-8F3C-4B7E-992A-CCFD74DBAE3C}" type="datetimeFigureOut">
              <a:rPr lang="es-AR" smtClean="0"/>
              <a:t>27/3/2021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B36E811-EC29-451E-83BF-079642BB5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A7BB3FC-79D9-4B15-9C2B-CE6D6AB4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2911D-E7F2-4829-A600-FA5B8D72974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37029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843E3E-4A25-4E66-8C30-D990D9DCA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49849BB-D344-405B-8D30-F669320490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291DC88-F04C-4C2D-8F08-9870539DE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B383A-8F3C-4B7E-992A-CCFD74DBAE3C}" type="datetimeFigureOut">
              <a:rPr lang="es-AR" smtClean="0"/>
              <a:t>27/3/2021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955936-B865-4538-A4D3-BCEE6737F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E89CF38-5BE2-4246-8A9D-BD6BE769D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2911D-E7F2-4829-A600-FA5B8D72974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0618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C6DEABB-DAAA-4325-9355-4A6447A508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47E5FA1-3BB6-4B98-BC85-23A36169F7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8E7199F-AE3C-4F3D-88F4-E2477103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B383A-8F3C-4B7E-992A-CCFD74DBAE3C}" type="datetimeFigureOut">
              <a:rPr lang="es-AR" smtClean="0"/>
              <a:t>27/3/2021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B1F2F4-B4D4-457E-BDE4-963568B28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5F082BD-1EEC-436C-AAF5-04E87AEEA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2911D-E7F2-4829-A600-FA5B8D72974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60930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AEA96D-6D43-49C9-B71C-EDAF938A6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885056-9C1D-4092-BA0D-666B6552F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78AD123-A7A6-477B-9327-A96627D92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B383A-8F3C-4B7E-992A-CCFD74DBAE3C}" type="datetimeFigureOut">
              <a:rPr lang="es-AR" smtClean="0"/>
              <a:t>27/3/2021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A373832-8522-49B5-AABC-A7A2472AD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D08F1E4-55CC-48A3-BF9D-139A139C6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2911D-E7F2-4829-A600-FA5B8D72974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7897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918BFC-1A46-4B32-8CDA-3CB830345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6CCAA4-D8D4-4E41-A2AE-0F84C670C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5ECABF9-A893-484E-85D2-9423767F1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B383A-8F3C-4B7E-992A-CCFD74DBAE3C}" type="datetimeFigureOut">
              <a:rPr lang="es-AR" smtClean="0"/>
              <a:t>27/3/2021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5B5DFF-C28A-41EF-A9AC-E166801C2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79B3B3-EFA5-4F5B-9D66-DF38FA809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2911D-E7F2-4829-A600-FA5B8D72974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7767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C976B5-3721-47C6-8EFC-0D6BFBA28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5B1E66C-234E-401E-8A43-4625484EF1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1E3DCEC-0449-49CC-9997-64606493CA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E666AC6-CD95-4995-8245-99B96A4B4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B383A-8F3C-4B7E-992A-CCFD74DBAE3C}" type="datetimeFigureOut">
              <a:rPr lang="es-AR" smtClean="0"/>
              <a:t>27/3/2021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E210B72-48E9-43B7-B418-A9F7627B2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06BBDDF-4E1F-4041-AF0B-EF1C6510E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2911D-E7F2-4829-A600-FA5B8D72974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95479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1FD009-2708-4969-A620-6E16C83C4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EF83779-E06F-482B-9E25-681CB25DEA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2AA2AA2-D0BE-4447-9DA9-D8DC0383FF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01A615C-3B62-49A9-AF5C-945A8E6B0A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0D795A8-B2EB-4F72-A9BE-C579975F3C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7541814-065E-46BD-A641-330241517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B383A-8F3C-4B7E-992A-CCFD74DBAE3C}" type="datetimeFigureOut">
              <a:rPr lang="es-AR" smtClean="0"/>
              <a:t>27/3/2021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559DAC6-AF82-490C-BF0B-C5DE53BE6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CF9BDAA-D968-4540-B50B-70A94C1AA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2911D-E7F2-4829-A600-FA5B8D72974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6213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DCEA3B-2291-4997-8FE7-893BF3000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A41025F-B2C3-458A-9B97-C5D23891B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B383A-8F3C-4B7E-992A-CCFD74DBAE3C}" type="datetimeFigureOut">
              <a:rPr lang="es-AR" smtClean="0"/>
              <a:t>27/3/2021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8B3564E-5203-4E78-A0EC-C67174914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7C1EADC-8FFA-4F18-9A0F-44BD9620B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2911D-E7F2-4829-A600-FA5B8D72974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1877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33B448C-C711-4CF6-BD95-B708F906C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B383A-8F3C-4B7E-992A-CCFD74DBAE3C}" type="datetimeFigureOut">
              <a:rPr lang="es-AR" smtClean="0"/>
              <a:t>27/3/2021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4A744FF-6B37-4213-BB7B-13A3E1EE1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9A92ECC-FE27-4E9E-BB5A-B910863F3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2911D-E7F2-4829-A600-FA5B8D72974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44848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03A1CE-ADC3-430A-AD6C-D8D2F3D97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9A0378-C9A5-4348-9B45-D339A95F0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556AEB6-3DDC-4443-9F0F-D3DCFF6786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DD4FDD5-35DE-4AB0-AE55-13CC440C1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B383A-8F3C-4B7E-992A-CCFD74DBAE3C}" type="datetimeFigureOut">
              <a:rPr lang="es-AR" smtClean="0"/>
              <a:t>27/3/2021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CC188C1-4DA6-49BF-A6F5-923D9808C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1431BEF-2607-4C55-98F0-BB5A96F1A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2911D-E7F2-4829-A600-FA5B8D72974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24914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187988-FC10-49F9-BC39-43CC3E200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B9FE64D-7746-4D6C-9C26-01A3125B45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9B99B4A-D156-43B8-85DA-6C720DDBF7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FCE0CEC-A8BB-4D15-B86A-9D20A2982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B383A-8F3C-4B7E-992A-CCFD74DBAE3C}" type="datetimeFigureOut">
              <a:rPr lang="es-AR" smtClean="0"/>
              <a:t>27/3/2021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E3862BF-472B-4243-A3DE-563C8F1CA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4BF7DD9-87B6-49E2-88F2-0D46961EC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2911D-E7F2-4829-A600-FA5B8D72974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84992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to 7" hidden="1">
            <a:extLst>
              <a:ext uri="{FF2B5EF4-FFF2-40B4-BE49-F238E27FC236}">
                <a16:creationId xmlns:a16="http://schemas.microsoft.com/office/drawing/2014/main" id="{FF2F22E5-11D2-4E91-8F1B-B304E1FEADF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166600758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Diapositiva de think-cell" r:id="rId15" imgW="378" imgH="379" progId="TCLayout.ActiveDocument.1">
                  <p:embed/>
                </p:oleObj>
              </mc:Choice>
              <mc:Fallback>
                <p:oleObj name="Diapositiva de think-cell" r:id="rId15" imgW="378" imgH="379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36C5C7B-27AC-412A-AE4D-604274FC6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AE47553-ECD1-45BF-A7E8-9AA5E01D2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96CCD4-4981-4209-A418-3346CC77EC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B383A-8F3C-4B7E-992A-CCFD74DBAE3C}" type="datetimeFigureOut">
              <a:rPr lang="es-AR" smtClean="0"/>
              <a:t>27/3/2021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70B6E06-E541-4FF8-9D90-F49FEF4268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F4C15E-1C15-42FB-8515-DA44F8DA1C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2911D-E7F2-4829-A600-FA5B8D72974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82034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tags" Target="../tags/tag14.xml"/><Relationship Id="rId18" Type="http://schemas.openxmlformats.org/officeDocument/2006/relationships/tags" Target="../tags/tag19.xml"/><Relationship Id="rId26" Type="http://schemas.openxmlformats.org/officeDocument/2006/relationships/tags" Target="../tags/tag27.xml"/><Relationship Id="rId39" Type="http://schemas.openxmlformats.org/officeDocument/2006/relationships/slideLayout" Target="../slideLayouts/slideLayout1.xml"/><Relationship Id="rId21" Type="http://schemas.openxmlformats.org/officeDocument/2006/relationships/tags" Target="../tags/tag22.xml"/><Relationship Id="rId34" Type="http://schemas.openxmlformats.org/officeDocument/2006/relationships/tags" Target="../tags/tag35.xml"/><Relationship Id="rId42" Type="http://schemas.openxmlformats.org/officeDocument/2006/relationships/chart" Target="../charts/chart1.xml"/><Relationship Id="rId7" Type="http://schemas.openxmlformats.org/officeDocument/2006/relationships/tags" Target="../tags/tag8.xml"/><Relationship Id="rId2" Type="http://schemas.openxmlformats.org/officeDocument/2006/relationships/tags" Target="../tags/tag3.xml"/><Relationship Id="rId16" Type="http://schemas.openxmlformats.org/officeDocument/2006/relationships/tags" Target="../tags/tag17.xml"/><Relationship Id="rId29" Type="http://schemas.openxmlformats.org/officeDocument/2006/relationships/tags" Target="../tags/tag30.xml"/><Relationship Id="rId1" Type="http://schemas.openxmlformats.org/officeDocument/2006/relationships/vmlDrawing" Target="../drawings/vmlDrawing2.v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24" Type="http://schemas.openxmlformats.org/officeDocument/2006/relationships/tags" Target="../tags/tag25.xml"/><Relationship Id="rId32" Type="http://schemas.openxmlformats.org/officeDocument/2006/relationships/tags" Target="../tags/tag33.xml"/><Relationship Id="rId37" Type="http://schemas.openxmlformats.org/officeDocument/2006/relationships/tags" Target="../tags/tag38.xml"/><Relationship Id="rId40" Type="http://schemas.openxmlformats.org/officeDocument/2006/relationships/oleObject" Target="../embeddings/oleObject2.bin"/><Relationship Id="rId45" Type="http://schemas.openxmlformats.org/officeDocument/2006/relationships/chart" Target="../charts/chart4.xml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23" Type="http://schemas.openxmlformats.org/officeDocument/2006/relationships/tags" Target="../tags/tag24.xml"/><Relationship Id="rId28" Type="http://schemas.openxmlformats.org/officeDocument/2006/relationships/tags" Target="../tags/tag29.xml"/><Relationship Id="rId36" Type="http://schemas.openxmlformats.org/officeDocument/2006/relationships/tags" Target="../tags/tag37.xml"/><Relationship Id="rId10" Type="http://schemas.openxmlformats.org/officeDocument/2006/relationships/tags" Target="../tags/tag11.xml"/><Relationship Id="rId19" Type="http://schemas.openxmlformats.org/officeDocument/2006/relationships/tags" Target="../tags/tag20.xml"/><Relationship Id="rId31" Type="http://schemas.openxmlformats.org/officeDocument/2006/relationships/tags" Target="../tags/tag32.xml"/><Relationship Id="rId44" Type="http://schemas.openxmlformats.org/officeDocument/2006/relationships/chart" Target="../charts/chart3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Relationship Id="rId22" Type="http://schemas.openxmlformats.org/officeDocument/2006/relationships/tags" Target="../tags/tag23.xml"/><Relationship Id="rId27" Type="http://schemas.openxmlformats.org/officeDocument/2006/relationships/tags" Target="../tags/tag28.xml"/><Relationship Id="rId30" Type="http://schemas.openxmlformats.org/officeDocument/2006/relationships/tags" Target="../tags/tag31.xml"/><Relationship Id="rId35" Type="http://schemas.openxmlformats.org/officeDocument/2006/relationships/tags" Target="../tags/tag36.xml"/><Relationship Id="rId43" Type="http://schemas.openxmlformats.org/officeDocument/2006/relationships/chart" Target="../charts/chart2.xml"/><Relationship Id="rId8" Type="http://schemas.openxmlformats.org/officeDocument/2006/relationships/tags" Target="../tags/tag9.xml"/><Relationship Id="rId3" Type="http://schemas.openxmlformats.org/officeDocument/2006/relationships/tags" Target="../tags/tag4.xml"/><Relationship Id="rId12" Type="http://schemas.openxmlformats.org/officeDocument/2006/relationships/tags" Target="../tags/tag13.xml"/><Relationship Id="rId17" Type="http://schemas.openxmlformats.org/officeDocument/2006/relationships/tags" Target="../tags/tag18.xml"/><Relationship Id="rId25" Type="http://schemas.openxmlformats.org/officeDocument/2006/relationships/tags" Target="../tags/tag26.xml"/><Relationship Id="rId33" Type="http://schemas.openxmlformats.org/officeDocument/2006/relationships/tags" Target="../tags/tag34.xml"/><Relationship Id="rId38" Type="http://schemas.openxmlformats.org/officeDocument/2006/relationships/tags" Target="../tags/tag39.xml"/><Relationship Id="rId20" Type="http://schemas.openxmlformats.org/officeDocument/2006/relationships/tags" Target="../tags/tag21.xml"/><Relationship Id="rId41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46.xml"/><Relationship Id="rId13" Type="http://schemas.openxmlformats.org/officeDocument/2006/relationships/tags" Target="../tags/tag51.xml"/><Relationship Id="rId18" Type="http://schemas.openxmlformats.org/officeDocument/2006/relationships/slideLayout" Target="../slideLayouts/slideLayout1.xml"/><Relationship Id="rId3" Type="http://schemas.openxmlformats.org/officeDocument/2006/relationships/tags" Target="../tags/tag41.xml"/><Relationship Id="rId21" Type="http://schemas.openxmlformats.org/officeDocument/2006/relationships/image" Target="../media/image2.png"/><Relationship Id="rId7" Type="http://schemas.openxmlformats.org/officeDocument/2006/relationships/tags" Target="../tags/tag45.xml"/><Relationship Id="rId12" Type="http://schemas.openxmlformats.org/officeDocument/2006/relationships/tags" Target="../tags/tag50.xml"/><Relationship Id="rId17" Type="http://schemas.openxmlformats.org/officeDocument/2006/relationships/tags" Target="../tags/tag55.xml"/><Relationship Id="rId2" Type="http://schemas.openxmlformats.org/officeDocument/2006/relationships/tags" Target="../tags/tag40.xml"/><Relationship Id="rId16" Type="http://schemas.openxmlformats.org/officeDocument/2006/relationships/tags" Target="../tags/tag54.xml"/><Relationship Id="rId20" Type="http://schemas.openxmlformats.org/officeDocument/2006/relationships/image" Target="../media/image1.emf"/><Relationship Id="rId1" Type="http://schemas.openxmlformats.org/officeDocument/2006/relationships/vmlDrawing" Target="../drawings/vmlDrawing3.vml"/><Relationship Id="rId6" Type="http://schemas.openxmlformats.org/officeDocument/2006/relationships/tags" Target="../tags/tag44.xml"/><Relationship Id="rId11" Type="http://schemas.openxmlformats.org/officeDocument/2006/relationships/tags" Target="../tags/tag49.xml"/><Relationship Id="rId5" Type="http://schemas.openxmlformats.org/officeDocument/2006/relationships/tags" Target="../tags/tag43.xml"/><Relationship Id="rId15" Type="http://schemas.openxmlformats.org/officeDocument/2006/relationships/tags" Target="../tags/tag53.xml"/><Relationship Id="rId23" Type="http://schemas.openxmlformats.org/officeDocument/2006/relationships/image" Target="../media/image4.png"/><Relationship Id="rId10" Type="http://schemas.openxmlformats.org/officeDocument/2006/relationships/tags" Target="../tags/tag48.xml"/><Relationship Id="rId19" Type="http://schemas.openxmlformats.org/officeDocument/2006/relationships/oleObject" Target="../embeddings/oleObject3.bin"/><Relationship Id="rId4" Type="http://schemas.openxmlformats.org/officeDocument/2006/relationships/tags" Target="../tags/tag42.xml"/><Relationship Id="rId9" Type="http://schemas.openxmlformats.org/officeDocument/2006/relationships/tags" Target="../tags/tag47.xml"/><Relationship Id="rId14" Type="http://schemas.openxmlformats.org/officeDocument/2006/relationships/tags" Target="../tags/tag52.xml"/><Relationship Id="rId2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tags" Target="../tags/tag80.xml"/><Relationship Id="rId21" Type="http://schemas.openxmlformats.org/officeDocument/2006/relationships/tags" Target="../tags/tag75.xml"/><Relationship Id="rId42" Type="http://schemas.openxmlformats.org/officeDocument/2006/relationships/tags" Target="../tags/tag96.xml"/><Relationship Id="rId47" Type="http://schemas.openxmlformats.org/officeDocument/2006/relationships/tags" Target="../tags/tag101.xml"/><Relationship Id="rId63" Type="http://schemas.openxmlformats.org/officeDocument/2006/relationships/tags" Target="../tags/tag117.xml"/><Relationship Id="rId68" Type="http://schemas.openxmlformats.org/officeDocument/2006/relationships/oleObject" Target="../embeddings/oleObject4.bin"/><Relationship Id="rId7" Type="http://schemas.openxmlformats.org/officeDocument/2006/relationships/tags" Target="../tags/tag61.xml"/><Relationship Id="rId71" Type="http://schemas.openxmlformats.org/officeDocument/2006/relationships/image" Target="../media/image3.png"/><Relationship Id="rId2" Type="http://schemas.openxmlformats.org/officeDocument/2006/relationships/tags" Target="../tags/tag56.xml"/><Relationship Id="rId16" Type="http://schemas.openxmlformats.org/officeDocument/2006/relationships/tags" Target="../tags/tag70.xml"/><Relationship Id="rId29" Type="http://schemas.openxmlformats.org/officeDocument/2006/relationships/tags" Target="../tags/tag83.xml"/><Relationship Id="rId11" Type="http://schemas.openxmlformats.org/officeDocument/2006/relationships/tags" Target="../tags/tag65.xml"/><Relationship Id="rId24" Type="http://schemas.openxmlformats.org/officeDocument/2006/relationships/tags" Target="../tags/tag78.xml"/><Relationship Id="rId32" Type="http://schemas.openxmlformats.org/officeDocument/2006/relationships/tags" Target="../tags/tag86.xml"/><Relationship Id="rId37" Type="http://schemas.openxmlformats.org/officeDocument/2006/relationships/tags" Target="../tags/tag91.xml"/><Relationship Id="rId40" Type="http://schemas.openxmlformats.org/officeDocument/2006/relationships/tags" Target="../tags/tag94.xml"/><Relationship Id="rId45" Type="http://schemas.openxmlformats.org/officeDocument/2006/relationships/tags" Target="../tags/tag99.xml"/><Relationship Id="rId53" Type="http://schemas.openxmlformats.org/officeDocument/2006/relationships/tags" Target="../tags/tag107.xml"/><Relationship Id="rId58" Type="http://schemas.openxmlformats.org/officeDocument/2006/relationships/tags" Target="../tags/tag112.xml"/><Relationship Id="rId66" Type="http://schemas.openxmlformats.org/officeDocument/2006/relationships/tags" Target="../tags/tag120.xml"/><Relationship Id="rId5" Type="http://schemas.openxmlformats.org/officeDocument/2006/relationships/tags" Target="../tags/tag59.xml"/><Relationship Id="rId61" Type="http://schemas.openxmlformats.org/officeDocument/2006/relationships/tags" Target="../tags/tag115.xml"/><Relationship Id="rId19" Type="http://schemas.openxmlformats.org/officeDocument/2006/relationships/tags" Target="../tags/tag73.xml"/><Relationship Id="rId14" Type="http://schemas.openxmlformats.org/officeDocument/2006/relationships/tags" Target="../tags/tag68.xml"/><Relationship Id="rId22" Type="http://schemas.openxmlformats.org/officeDocument/2006/relationships/tags" Target="../tags/tag76.xml"/><Relationship Id="rId27" Type="http://schemas.openxmlformats.org/officeDocument/2006/relationships/tags" Target="../tags/tag81.xml"/><Relationship Id="rId30" Type="http://schemas.openxmlformats.org/officeDocument/2006/relationships/tags" Target="../tags/tag84.xml"/><Relationship Id="rId35" Type="http://schemas.openxmlformats.org/officeDocument/2006/relationships/tags" Target="../tags/tag89.xml"/><Relationship Id="rId43" Type="http://schemas.openxmlformats.org/officeDocument/2006/relationships/tags" Target="../tags/tag97.xml"/><Relationship Id="rId48" Type="http://schemas.openxmlformats.org/officeDocument/2006/relationships/tags" Target="../tags/tag102.xml"/><Relationship Id="rId56" Type="http://schemas.openxmlformats.org/officeDocument/2006/relationships/tags" Target="../tags/tag110.xml"/><Relationship Id="rId64" Type="http://schemas.openxmlformats.org/officeDocument/2006/relationships/tags" Target="../tags/tag118.xml"/><Relationship Id="rId69" Type="http://schemas.openxmlformats.org/officeDocument/2006/relationships/image" Target="../media/image1.emf"/><Relationship Id="rId8" Type="http://schemas.openxmlformats.org/officeDocument/2006/relationships/tags" Target="../tags/tag62.xml"/><Relationship Id="rId51" Type="http://schemas.openxmlformats.org/officeDocument/2006/relationships/tags" Target="../tags/tag105.xml"/><Relationship Id="rId72" Type="http://schemas.openxmlformats.org/officeDocument/2006/relationships/image" Target="../media/image4.png"/><Relationship Id="rId3" Type="http://schemas.openxmlformats.org/officeDocument/2006/relationships/tags" Target="../tags/tag57.xml"/><Relationship Id="rId12" Type="http://schemas.openxmlformats.org/officeDocument/2006/relationships/tags" Target="../tags/tag66.xml"/><Relationship Id="rId17" Type="http://schemas.openxmlformats.org/officeDocument/2006/relationships/tags" Target="../tags/tag71.xml"/><Relationship Id="rId25" Type="http://schemas.openxmlformats.org/officeDocument/2006/relationships/tags" Target="../tags/tag79.xml"/><Relationship Id="rId33" Type="http://schemas.openxmlformats.org/officeDocument/2006/relationships/tags" Target="../tags/tag87.xml"/><Relationship Id="rId38" Type="http://schemas.openxmlformats.org/officeDocument/2006/relationships/tags" Target="../tags/tag92.xml"/><Relationship Id="rId46" Type="http://schemas.openxmlformats.org/officeDocument/2006/relationships/tags" Target="../tags/tag100.xml"/><Relationship Id="rId59" Type="http://schemas.openxmlformats.org/officeDocument/2006/relationships/tags" Target="../tags/tag113.xml"/><Relationship Id="rId67" Type="http://schemas.openxmlformats.org/officeDocument/2006/relationships/slideLayout" Target="../slideLayouts/slideLayout1.xml"/><Relationship Id="rId20" Type="http://schemas.openxmlformats.org/officeDocument/2006/relationships/tags" Target="../tags/tag74.xml"/><Relationship Id="rId41" Type="http://schemas.openxmlformats.org/officeDocument/2006/relationships/tags" Target="../tags/tag95.xml"/><Relationship Id="rId54" Type="http://schemas.openxmlformats.org/officeDocument/2006/relationships/tags" Target="../tags/tag108.xml"/><Relationship Id="rId62" Type="http://schemas.openxmlformats.org/officeDocument/2006/relationships/tags" Target="../tags/tag116.xml"/><Relationship Id="rId70" Type="http://schemas.openxmlformats.org/officeDocument/2006/relationships/image" Target="../media/image2.png"/><Relationship Id="rId1" Type="http://schemas.openxmlformats.org/officeDocument/2006/relationships/vmlDrawing" Target="../drawings/vmlDrawing4.vml"/><Relationship Id="rId6" Type="http://schemas.openxmlformats.org/officeDocument/2006/relationships/tags" Target="../tags/tag60.xml"/><Relationship Id="rId15" Type="http://schemas.openxmlformats.org/officeDocument/2006/relationships/tags" Target="../tags/tag69.xml"/><Relationship Id="rId23" Type="http://schemas.openxmlformats.org/officeDocument/2006/relationships/tags" Target="../tags/tag77.xml"/><Relationship Id="rId28" Type="http://schemas.openxmlformats.org/officeDocument/2006/relationships/tags" Target="../tags/tag82.xml"/><Relationship Id="rId36" Type="http://schemas.openxmlformats.org/officeDocument/2006/relationships/tags" Target="../tags/tag90.xml"/><Relationship Id="rId49" Type="http://schemas.openxmlformats.org/officeDocument/2006/relationships/tags" Target="../tags/tag103.xml"/><Relationship Id="rId57" Type="http://schemas.openxmlformats.org/officeDocument/2006/relationships/tags" Target="../tags/tag111.xml"/><Relationship Id="rId10" Type="http://schemas.openxmlformats.org/officeDocument/2006/relationships/tags" Target="../tags/tag64.xml"/><Relationship Id="rId31" Type="http://schemas.openxmlformats.org/officeDocument/2006/relationships/tags" Target="../tags/tag85.xml"/><Relationship Id="rId44" Type="http://schemas.openxmlformats.org/officeDocument/2006/relationships/tags" Target="../tags/tag98.xml"/><Relationship Id="rId52" Type="http://schemas.openxmlformats.org/officeDocument/2006/relationships/tags" Target="../tags/tag106.xml"/><Relationship Id="rId60" Type="http://schemas.openxmlformats.org/officeDocument/2006/relationships/tags" Target="../tags/tag114.xml"/><Relationship Id="rId65" Type="http://schemas.openxmlformats.org/officeDocument/2006/relationships/tags" Target="../tags/tag119.xml"/><Relationship Id="rId4" Type="http://schemas.openxmlformats.org/officeDocument/2006/relationships/tags" Target="../tags/tag58.xml"/><Relationship Id="rId9" Type="http://schemas.openxmlformats.org/officeDocument/2006/relationships/tags" Target="../tags/tag63.xml"/><Relationship Id="rId13" Type="http://schemas.openxmlformats.org/officeDocument/2006/relationships/tags" Target="../tags/tag67.xml"/><Relationship Id="rId18" Type="http://schemas.openxmlformats.org/officeDocument/2006/relationships/tags" Target="../tags/tag72.xml"/><Relationship Id="rId39" Type="http://schemas.openxmlformats.org/officeDocument/2006/relationships/tags" Target="../tags/tag93.xml"/><Relationship Id="rId34" Type="http://schemas.openxmlformats.org/officeDocument/2006/relationships/tags" Target="../tags/tag88.xml"/><Relationship Id="rId50" Type="http://schemas.openxmlformats.org/officeDocument/2006/relationships/tags" Target="../tags/tag104.xml"/><Relationship Id="rId55" Type="http://schemas.openxmlformats.org/officeDocument/2006/relationships/tags" Target="../tags/tag10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o 3" hidden="1">
            <a:extLst>
              <a:ext uri="{FF2B5EF4-FFF2-40B4-BE49-F238E27FC236}">
                <a16:creationId xmlns:a16="http://schemas.microsoft.com/office/drawing/2014/main" id="{86C2C3FE-894E-485B-8E77-DFA7C8BA1EBE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497337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Diapositiva de think-cell" r:id="rId40" imgW="378" imgH="379" progId="TCLayout.ActiveDocument.1">
                  <p:embed/>
                </p:oleObj>
              </mc:Choice>
              <mc:Fallback>
                <p:oleObj name="Diapositiva de think-cell" r:id="rId40" imgW="378" imgH="379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6" name="Chart 3">
            <a:extLst>
              <a:ext uri="{FF2B5EF4-FFF2-40B4-BE49-F238E27FC236}">
                <a16:creationId xmlns:a16="http://schemas.microsoft.com/office/drawing/2014/main" id="{55F97990-FBC3-4F63-8A84-63B18F058980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809508998"/>
              </p:ext>
            </p:extLst>
          </p:nvPr>
        </p:nvGraphicFramePr>
        <p:xfrm>
          <a:off x="835025" y="630238"/>
          <a:ext cx="2800350" cy="2800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2"/>
          </a:graphicData>
        </a:graphic>
      </p:graphicFrame>
      <p:sp>
        <p:nvSpPr>
          <p:cNvPr id="21" name="Marcador de texto 2">
            <a:extLst>
              <a:ext uri="{FF2B5EF4-FFF2-40B4-BE49-F238E27FC236}">
                <a16:creationId xmlns:a16="http://schemas.microsoft.com/office/drawing/2014/main" id="{5AE47553-ECD1-45BF-A7E8-9AA5E01D2A07}"/>
              </a:ext>
            </a:extLst>
          </p:cNvPr>
          <p:cNvSpPr>
            <a:spLocks noGrp="1"/>
          </p:cNvSpPr>
          <p:nvPr>
            <p:custDataLst>
              <p:tags r:id="rId4"/>
            </p:custDataLst>
          </p:nvPr>
        </p:nvSpPr>
        <p:spPr bwMode="gray">
          <a:xfrm>
            <a:off x="2038350" y="736600"/>
            <a:ext cx="268288" cy="19208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58C8C6A0-D52D-409C-9DB5-2F086E1AA1C0}" type="datetime'''''''''''''''''''''''''''''''''''''''''''''''2''%'''">
              <a:rPr lang="es-AR" altLang="en-US" sz="1400" smtClean="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2%</a:t>
            </a:fld>
            <a:endParaRPr lang="es-AR" sz="1400" dirty="0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60568E32-B5E4-4122-997C-7599A6D4232F}"/>
              </a:ext>
            </a:extLst>
          </p:cNvPr>
          <p:cNvSpPr/>
          <p:nvPr>
            <p:custDataLst>
              <p:tags r:id="rId5"/>
            </p:custDataLst>
          </p:nvPr>
        </p:nvSpPr>
        <p:spPr bwMode="auto">
          <a:xfrm>
            <a:off x="3735388" y="1274763"/>
            <a:ext cx="250825" cy="187325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A5BD14D1-BD10-4675-A685-84439BD61639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3735388" y="1031875"/>
            <a:ext cx="250825" cy="187325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8AD53E96-F9C5-471A-A11F-8A5A79142247}"/>
              </a:ext>
            </a:extLst>
          </p:cNvPr>
          <p:cNvSpPr/>
          <p:nvPr>
            <p:custDataLst>
              <p:tags r:id="rId7"/>
            </p:custDataLst>
          </p:nvPr>
        </p:nvSpPr>
        <p:spPr bwMode="auto">
          <a:xfrm>
            <a:off x="3735388" y="788988"/>
            <a:ext cx="250825" cy="187325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4" name="Marcador de texto 2">
            <a:extLst>
              <a:ext uri="{FF2B5EF4-FFF2-40B4-BE49-F238E27FC236}">
                <a16:creationId xmlns:a16="http://schemas.microsoft.com/office/drawing/2014/main" id="{5AE47553-ECD1-45BF-A7E8-9AA5E01D2A07}"/>
              </a:ext>
            </a:extLst>
          </p:cNvPr>
          <p:cNvSpPr>
            <a:spLocks noGrp="1"/>
          </p:cNvSpPr>
          <p:nvPr>
            <p:custDataLst>
              <p:tags r:id="rId8"/>
            </p:custDataLst>
          </p:nvPr>
        </p:nvSpPr>
        <p:spPr bwMode="auto">
          <a:xfrm>
            <a:off x="4037013" y="784225"/>
            <a:ext cx="1574800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7A4F6804-88F0-452B-AC6E-E87004855DCC}" type="datetime'U''nive''''rsid''''a''d ''''co''m''pl''''eta'''''">
              <a:rPr lang="es-AR" altLang="en-US" sz="1400" smtClean="0"/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Universidad completa</a:t>
            </a:fld>
            <a:endParaRPr lang="es-AR" sz="1400" dirty="0"/>
          </a:p>
        </p:txBody>
      </p:sp>
      <p:sp>
        <p:nvSpPr>
          <p:cNvPr id="27" name="Marcador de texto 2">
            <a:extLst>
              <a:ext uri="{FF2B5EF4-FFF2-40B4-BE49-F238E27FC236}">
                <a16:creationId xmlns:a16="http://schemas.microsoft.com/office/drawing/2014/main" id="{5AE47553-ECD1-45BF-A7E8-9AA5E01D2A07}"/>
              </a:ext>
            </a:extLst>
          </p:cNvPr>
          <p:cNvSpPr>
            <a:spLocks noGrp="1"/>
          </p:cNvSpPr>
          <p:nvPr>
            <p:custDataLst>
              <p:tags r:id="rId9"/>
            </p:custDataLst>
          </p:nvPr>
        </p:nvSpPr>
        <p:spPr bwMode="auto">
          <a:xfrm>
            <a:off x="4037013" y="1270000"/>
            <a:ext cx="1649413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A3A590E7-765A-401C-9160-0BF7380E3FF3}" type="datetime'S''e''''cun''''da''''r''''ia ''i''''nco''m''''pl''et''''a'''">
              <a:rPr lang="es-AR" altLang="en-US" sz="1400" smtClean="0"/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Secundaria incompleta</a:t>
            </a:fld>
            <a:endParaRPr lang="es-AR" sz="1400" dirty="0"/>
          </a:p>
        </p:txBody>
      </p:sp>
      <p:sp>
        <p:nvSpPr>
          <p:cNvPr id="26" name="Marcador de texto 2">
            <a:extLst>
              <a:ext uri="{FF2B5EF4-FFF2-40B4-BE49-F238E27FC236}">
                <a16:creationId xmlns:a16="http://schemas.microsoft.com/office/drawing/2014/main" id="{5AE47553-ECD1-45BF-A7E8-9AA5E01D2A07}"/>
              </a:ext>
            </a:extLst>
          </p:cNvPr>
          <p:cNvSpPr>
            <a:spLocks noGrp="1"/>
          </p:cNvSpPr>
          <p:nvPr>
            <p:custDataLst>
              <p:tags r:id="rId10"/>
            </p:custDataLst>
          </p:nvPr>
        </p:nvSpPr>
        <p:spPr bwMode="auto">
          <a:xfrm>
            <a:off x="4037013" y="1027113"/>
            <a:ext cx="1709738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9FF9461A-0645-4157-9F6B-3569FBF1E783}" type="datetime'U''''''n''''i''v''er''s''idad'' i''''''''''nco''''mp''''leta'">
              <a:rPr lang="es-AR" altLang="en-US" sz="1400" smtClean="0"/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Universidad incompleta</a:t>
            </a:fld>
            <a:endParaRPr lang="es-AR" sz="1400" dirty="0"/>
          </a:p>
        </p:txBody>
      </p:sp>
      <p:graphicFrame>
        <p:nvGraphicFramePr>
          <p:cNvPr id="197" name="Chart 3">
            <a:extLst>
              <a:ext uri="{FF2B5EF4-FFF2-40B4-BE49-F238E27FC236}">
                <a16:creationId xmlns:a16="http://schemas.microsoft.com/office/drawing/2014/main" id="{696832BD-2151-452B-8621-BF842ED27752}"/>
              </a:ext>
            </a:extLst>
          </p:cNvPr>
          <p:cNvGraphicFramePr/>
          <p:nvPr>
            <p:custDataLst>
              <p:tags r:id="rId11"/>
            </p:custDataLst>
            <p:extLst>
              <p:ext uri="{D42A27DB-BD31-4B8C-83A1-F6EECF244321}">
                <p14:modId xmlns:p14="http://schemas.microsoft.com/office/powerpoint/2010/main" val="782253719"/>
              </p:ext>
            </p:extLst>
          </p:nvPr>
        </p:nvGraphicFramePr>
        <p:xfrm>
          <a:off x="6645275" y="630238"/>
          <a:ext cx="2819400" cy="2800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3"/>
          </a:graphicData>
        </a:graphic>
      </p:graphicFrame>
      <p:sp>
        <p:nvSpPr>
          <p:cNvPr id="56" name="Rectángulo 55">
            <a:extLst>
              <a:ext uri="{FF2B5EF4-FFF2-40B4-BE49-F238E27FC236}">
                <a16:creationId xmlns:a16="http://schemas.microsoft.com/office/drawing/2014/main" id="{BC584594-017D-46F0-AC51-B92955D6F92E}"/>
              </a:ext>
            </a:extLst>
          </p:cNvPr>
          <p:cNvSpPr/>
          <p:nvPr>
            <p:custDataLst>
              <p:tags r:id="rId12"/>
            </p:custDataLst>
          </p:nvPr>
        </p:nvSpPr>
        <p:spPr bwMode="auto">
          <a:xfrm>
            <a:off x="9564688" y="788988"/>
            <a:ext cx="250825" cy="187325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7" name="Rectángulo 56">
            <a:extLst>
              <a:ext uri="{FF2B5EF4-FFF2-40B4-BE49-F238E27FC236}">
                <a16:creationId xmlns:a16="http://schemas.microsoft.com/office/drawing/2014/main" id="{19355D08-EBDD-47A9-A4C0-5D2E786C0E76}"/>
              </a:ext>
            </a:extLst>
          </p:cNvPr>
          <p:cNvSpPr/>
          <p:nvPr>
            <p:custDataLst>
              <p:tags r:id="rId13"/>
            </p:custDataLst>
          </p:nvPr>
        </p:nvSpPr>
        <p:spPr bwMode="auto">
          <a:xfrm>
            <a:off x="9564688" y="1274763"/>
            <a:ext cx="250825" cy="187325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8" name="Rectángulo 57">
            <a:extLst>
              <a:ext uri="{FF2B5EF4-FFF2-40B4-BE49-F238E27FC236}">
                <a16:creationId xmlns:a16="http://schemas.microsoft.com/office/drawing/2014/main" id="{CFE0709A-4435-42E1-9AED-28B623BE38E4}"/>
              </a:ext>
            </a:extLst>
          </p:cNvPr>
          <p:cNvSpPr/>
          <p:nvPr>
            <p:custDataLst>
              <p:tags r:id="rId14"/>
            </p:custDataLst>
          </p:nvPr>
        </p:nvSpPr>
        <p:spPr bwMode="auto">
          <a:xfrm>
            <a:off x="9564688" y="1031875"/>
            <a:ext cx="250825" cy="187325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9" name="Marcador de texto 2">
            <a:extLst>
              <a:ext uri="{FF2B5EF4-FFF2-40B4-BE49-F238E27FC236}">
                <a16:creationId xmlns:a16="http://schemas.microsoft.com/office/drawing/2014/main" id="{0F530EFB-BAD4-4950-8430-8855D1857965}"/>
              </a:ext>
            </a:extLst>
          </p:cNvPr>
          <p:cNvSpPr>
            <a:spLocks noGrp="1"/>
          </p:cNvSpPr>
          <p:nvPr>
            <p:custDataLst>
              <p:tags r:id="rId15"/>
            </p:custDataLst>
          </p:nvPr>
        </p:nvSpPr>
        <p:spPr bwMode="auto">
          <a:xfrm>
            <a:off x="9866313" y="784225"/>
            <a:ext cx="414338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3334A2D6-7509-4BCC-B9D2-3FAC25ACDD2F}" type="datetime'''''''''''''''B''i''''d''e''''''''''''''''''''''''n'''''''">
              <a:rPr lang="es-AR" altLang="en-US" sz="1400" smtClean="0"/>
              <a:pPr/>
              <a:t>Biden</a:t>
            </a:fld>
            <a:endParaRPr lang="es-AR" sz="1400" dirty="0"/>
          </a:p>
        </p:txBody>
      </p:sp>
      <p:sp>
        <p:nvSpPr>
          <p:cNvPr id="60" name="Marcador de texto 2">
            <a:extLst>
              <a:ext uri="{FF2B5EF4-FFF2-40B4-BE49-F238E27FC236}">
                <a16:creationId xmlns:a16="http://schemas.microsoft.com/office/drawing/2014/main" id="{2F8647B5-7C6E-4EDC-8138-0CFC73F1664E}"/>
              </a:ext>
            </a:extLst>
          </p:cNvPr>
          <p:cNvSpPr>
            <a:spLocks noGrp="1"/>
          </p:cNvSpPr>
          <p:nvPr>
            <p:custDataLst>
              <p:tags r:id="rId16"/>
            </p:custDataLst>
          </p:nvPr>
        </p:nvSpPr>
        <p:spPr bwMode="auto">
          <a:xfrm>
            <a:off x="9866314" y="1027113"/>
            <a:ext cx="466725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5BB985C8-1329-4B77-B510-508C2A8225C1}" type="datetime'''''''T''''''''r''''''''''''''''''''''''''u''''m''''p'''''''">
              <a:rPr lang="es-AR" altLang="en-US" sz="1400" smtClean="0"/>
              <a:pPr/>
              <a:t>Trump</a:t>
            </a:fld>
            <a:endParaRPr lang="es-AR" sz="1400" dirty="0"/>
          </a:p>
        </p:txBody>
      </p:sp>
      <p:sp>
        <p:nvSpPr>
          <p:cNvPr id="61" name="Marcador de texto 2">
            <a:extLst>
              <a:ext uri="{FF2B5EF4-FFF2-40B4-BE49-F238E27FC236}">
                <a16:creationId xmlns:a16="http://schemas.microsoft.com/office/drawing/2014/main" id="{EC17F831-DC53-4CF0-9C62-D47E24C04063}"/>
              </a:ext>
            </a:extLst>
          </p:cNvPr>
          <p:cNvSpPr>
            <a:spLocks noGrp="1"/>
          </p:cNvSpPr>
          <p:nvPr>
            <p:custDataLst>
              <p:tags r:id="rId17"/>
            </p:custDataLst>
          </p:nvPr>
        </p:nvSpPr>
        <p:spPr bwMode="auto">
          <a:xfrm>
            <a:off x="9866313" y="1270000"/>
            <a:ext cx="390525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B3416683-DB84-4CE6-87C0-1DDEB934A06D}" type="datetime'N''''''o''''''n''''''''''''''''''e'''''''">
              <a:rPr lang="es-AR" altLang="en-US" sz="1400" smtClean="0"/>
              <a:pPr/>
              <a:t>None</a:t>
            </a:fld>
            <a:endParaRPr lang="es-AR" sz="1400" dirty="0"/>
          </a:p>
        </p:txBody>
      </p:sp>
      <p:graphicFrame>
        <p:nvGraphicFramePr>
          <p:cNvPr id="199" name="Chart 3">
            <a:extLst>
              <a:ext uri="{FF2B5EF4-FFF2-40B4-BE49-F238E27FC236}">
                <a16:creationId xmlns:a16="http://schemas.microsoft.com/office/drawing/2014/main" id="{6F74D33F-13F9-42C7-951A-7FDF5C91C2DF}"/>
              </a:ext>
            </a:extLst>
          </p:cNvPr>
          <p:cNvGraphicFramePr/>
          <p:nvPr>
            <p:custDataLst>
              <p:tags r:id="rId18"/>
            </p:custDataLst>
            <p:extLst>
              <p:ext uri="{D42A27DB-BD31-4B8C-83A1-F6EECF244321}">
                <p14:modId xmlns:p14="http://schemas.microsoft.com/office/powerpoint/2010/main" val="1718863822"/>
              </p:ext>
            </p:extLst>
          </p:nvPr>
        </p:nvGraphicFramePr>
        <p:xfrm>
          <a:off x="835025" y="3948113"/>
          <a:ext cx="2800350" cy="2800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4"/>
          </a:graphicData>
        </a:graphic>
      </p:graphicFrame>
      <p:sp>
        <p:nvSpPr>
          <p:cNvPr id="109" name="Marcador de texto 2">
            <a:extLst>
              <a:ext uri="{FF2B5EF4-FFF2-40B4-BE49-F238E27FC236}">
                <a16:creationId xmlns:a16="http://schemas.microsoft.com/office/drawing/2014/main" id="{5AE47553-ECD1-45BF-A7E8-9AA5E01D2A07}"/>
              </a:ext>
            </a:extLst>
          </p:cNvPr>
          <p:cNvSpPr>
            <a:spLocks noGrp="1"/>
          </p:cNvSpPr>
          <p:nvPr>
            <p:custDataLst>
              <p:tags r:id="rId19"/>
            </p:custDataLst>
          </p:nvPr>
        </p:nvSpPr>
        <p:spPr bwMode="gray">
          <a:xfrm>
            <a:off x="2035175" y="4300538"/>
            <a:ext cx="268288" cy="19208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22DADA34-130A-402E-87A8-0F77D8018CFC}" type="datetime'''''''''''''''''''''''''''''''''''2''''''''''''%'">
              <a:rPr lang="es-AR" altLang="en-US" sz="1400" smtClean="0">
                <a:solidFill>
                  <a:schemeClr val="bg1"/>
                </a:solidFill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2%</a:t>
            </a:fld>
            <a:endParaRPr lang="es-AR" sz="1400" dirty="0">
              <a:solidFill>
                <a:schemeClr val="bg1"/>
              </a:solidFill>
            </a:endParaRPr>
          </a:p>
        </p:txBody>
      </p:sp>
      <p:sp>
        <p:nvSpPr>
          <p:cNvPr id="83" name="Rectángulo 82">
            <a:extLst>
              <a:ext uri="{FF2B5EF4-FFF2-40B4-BE49-F238E27FC236}">
                <a16:creationId xmlns:a16="http://schemas.microsoft.com/office/drawing/2014/main" id="{890B1226-9C34-4913-81AC-0F22EB1FE7BE}"/>
              </a:ext>
            </a:extLst>
          </p:cNvPr>
          <p:cNvSpPr/>
          <p:nvPr>
            <p:custDataLst>
              <p:tags r:id="rId20"/>
            </p:custDataLst>
          </p:nvPr>
        </p:nvSpPr>
        <p:spPr bwMode="auto">
          <a:xfrm>
            <a:off x="3735388" y="4106863"/>
            <a:ext cx="250825" cy="187325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4" name="Rectángulo 83">
            <a:extLst>
              <a:ext uri="{FF2B5EF4-FFF2-40B4-BE49-F238E27FC236}">
                <a16:creationId xmlns:a16="http://schemas.microsoft.com/office/drawing/2014/main" id="{03750166-C2B7-4EC9-BFD7-83FED56717C0}"/>
              </a:ext>
            </a:extLst>
          </p:cNvPr>
          <p:cNvSpPr/>
          <p:nvPr>
            <p:custDataLst>
              <p:tags r:id="rId21"/>
            </p:custDataLst>
          </p:nvPr>
        </p:nvSpPr>
        <p:spPr bwMode="auto">
          <a:xfrm>
            <a:off x="3735388" y="4592638"/>
            <a:ext cx="250825" cy="187325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5" name="Rectángulo 84">
            <a:extLst>
              <a:ext uri="{FF2B5EF4-FFF2-40B4-BE49-F238E27FC236}">
                <a16:creationId xmlns:a16="http://schemas.microsoft.com/office/drawing/2014/main" id="{0F9343DE-97AC-4FAE-9A63-2BF76FA1AB12}"/>
              </a:ext>
            </a:extLst>
          </p:cNvPr>
          <p:cNvSpPr/>
          <p:nvPr>
            <p:custDataLst>
              <p:tags r:id="rId22"/>
            </p:custDataLst>
          </p:nvPr>
        </p:nvSpPr>
        <p:spPr bwMode="auto">
          <a:xfrm>
            <a:off x="3735388" y="4349750"/>
            <a:ext cx="250825" cy="187325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6" name="Rectángulo 105">
            <a:extLst>
              <a:ext uri="{FF2B5EF4-FFF2-40B4-BE49-F238E27FC236}">
                <a16:creationId xmlns:a16="http://schemas.microsoft.com/office/drawing/2014/main" id="{F40DD239-A219-4E04-92F7-B8FA09281BBE}"/>
              </a:ext>
            </a:extLst>
          </p:cNvPr>
          <p:cNvSpPr/>
          <p:nvPr>
            <p:custDataLst>
              <p:tags r:id="rId23"/>
            </p:custDataLst>
          </p:nvPr>
        </p:nvSpPr>
        <p:spPr bwMode="auto">
          <a:xfrm>
            <a:off x="3735388" y="4835525"/>
            <a:ext cx="250825" cy="187325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1" name="Rectángulo 110">
            <a:extLst>
              <a:ext uri="{FF2B5EF4-FFF2-40B4-BE49-F238E27FC236}">
                <a16:creationId xmlns:a16="http://schemas.microsoft.com/office/drawing/2014/main" id="{ED5DF2F8-E6B0-43EA-8926-ADEF0D63C254}"/>
              </a:ext>
            </a:extLst>
          </p:cNvPr>
          <p:cNvSpPr/>
          <p:nvPr>
            <p:custDataLst>
              <p:tags r:id="rId24"/>
            </p:custDataLst>
          </p:nvPr>
        </p:nvSpPr>
        <p:spPr bwMode="auto">
          <a:xfrm>
            <a:off x="3735388" y="5078413"/>
            <a:ext cx="250825" cy="187325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6" name="Marcador de texto 2">
            <a:extLst>
              <a:ext uri="{FF2B5EF4-FFF2-40B4-BE49-F238E27FC236}">
                <a16:creationId xmlns:a16="http://schemas.microsoft.com/office/drawing/2014/main" id="{0886E1BF-2405-408D-88B6-9A5751D4F8E3}"/>
              </a:ext>
            </a:extLst>
          </p:cNvPr>
          <p:cNvSpPr>
            <a:spLocks noGrp="1"/>
          </p:cNvSpPr>
          <p:nvPr>
            <p:custDataLst>
              <p:tags r:id="rId25"/>
            </p:custDataLst>
          </p:nvPr>
        </p:nvSpPr>
        <p:spPr bwMode="auto">
          <a:xfrm>
            <a:off x="4037014" y="4102100"/>
            <a:ext cx="441325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2AE388B7-3897-4C66-9DDD-C995D8C65962}" type="datetime'''''''''''''''''Wh''''''''i''''''''''''''''t''''''''''''e'">
              <a:rPr lang="es-AR" altLang="en-US" sz="1400" smtClean="0"/>
              <a:pPr/>
              <a:t>White</a:t>
            </a:fld>
            <a:endParaRPr lang="es-AR" sz="1400" dirty="0"/>
          </a:p>
        </p:txBody>
      </p:sp>
      <p:sp>
        <p:nvSpPr>
          <p:cNvPr id="107" name="Marcador de texto 2">
            <a:extLst>
              <a:ext uri="{FF2B5EF4-FFF2-40B4-BE49-F238E27FC236}">
                <a16:creationId xmlns:a16="http://schemas.microsoft.com/office/drawing/2014/main" id="{3F62A523-51E9-4DE2-B7A1-8D55491F68EF}"/>
              </a:ext>
            </a:extLst>
          </p:cNvPr>
          <p:cNvSpPr>
            <a:spLocks noGrp="1"/>
          </p:cNvSpPr>
          <p:nvPr>
            <p:custDataLst>
              <p:tags r:id="rId26"/>
            </p:custDataLst>
          </p:nvPr>
        </p:nvSpPr>
        <p:spPr bwMode="auto">
          <a:xfrm>
            <a:off x="4037013" y="5073650"/>
            <a:ext cx="422275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7032DFDB-7B01-482C-A242-5E02FB12C5B0}" type="datetime'''''''''''''Ot''''''h''''''''''''''''e''''r'''''''''">
              <a:rPr lang="es-AR" altLang="en-US" sz="1400" smtClean="0"/>
              <a:pPr/>
              <a:t>Other</a:t>
            </a:fld>
            <a:endParaRPr lang="es-AR" sz="1400" dirty="0"/>
          </a:p>
        </p:txBody>
      </p:sp>
      <p:sp>
        <p:nvSpPr>
          <p:cNvPr id="88" name="Marcador de texto 2">
            <a:extLst>
              <a:ext uri="{FF2B5EF4-FFF2-40B4-BE49-F238E27FC236}">
                <a16:creationId xmlns:a16="http://schemas.microsoft.com/office/drawing/2014/main" id="{DC2EB9D6-572A-4508-B11D-AD584EE9E41D}"/>
              </a:ext>
            </a:extLst>
          </p:cNvPr>
          <p:cNvSpPr>
            <a:spLocks noGrp="1"/>
          </p:cNvSpPr>
          <p:nvPr>
            <p:custDataLst>
              <p:tags r:id="rId27"/>
            </p:custDataLst>
          </p:nvPr>
        </p:nvSpPr>
        <p:spPr bwMode="auto">
          <a:xfrm>
            <a:off x="4037013" y="4587875"/>
            <a:ext cx="393700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5FF90534-65EE-4297-9001-EDCA6A645CF6}" type="datetime'''''''''''''''''''''''''''''''A''''''''''''si''a''''''n'''''''">
              <a:rPr lang="es-AR" altLang="en-US" sz="1400" smtClean="0"/>
              <a:pPr/>
              <a:t>Asian</a:t>
            </a:fld>
            <a:endParaRPr lang="es-AR" sz="1400" dirty="0"/>
          </a:p>
        </p:txBody>
      </p:sp>
      <p:sp>
        <p:nvSpPr>
          <p:cNvPr id="87" name="Marcador de texto 2">
            <a:extLst>
              <a:ext uri="{FF2B5EF4-FFF2-40B4-BE49-F238E27FC236}">
                <a16:creationId xmlns:a16="http://schemas.microsoft.com/office/drawing/2014/main" id="{1BD17658-7686-4130-8DF4-401FEE331EDB}"/>
              </a:ext>
            </a:extLst>
          </p:cNvPr>
          <p:cNvSpPr>
            <a:spLocks noGrp="1"/>
          </p:cNvSpPr>
          <p:nvPr>
            <p:custDataLst>
              <p:tags r:id="rId28"/>
            </p:custDataLst>
          </p:nvPr>
        </p:nvSpPr>
        <p:spPr bwMode="auto">
          <a:xfrm>
            <a:off x="4037014" y="4344988"/>
            <a:ext cx="379413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73A1D8E8-2842-40A5-9DCE-FA814A42A6FB}" type="datetime'''''''''''''B''l''''a''''''''''c''''k'''''''''''''''''''">
              <a:rPr lang="es-AR" altLang="en-US" sz="1400" smtClean="0"/>
              <a:pPr/>
              <a:t>Black</a:t>
            </a:fld>
            <a:endParaRPr lang="es-AR" sz="1400" dirty="0"/>
          </a:p>
        </p:txBody>
      </p:sp>
      <p:sp>
        <p:nvSpPr>
          <p:cNvPr id="103" name="Marcador de texto 2">
            <a:extLst>
              <a:ext uri="{FF2B5EF4-FFF2-40B4-BE49-F238E27FC236}">
                <a16:creationId xmlns:a16="http://schemas.microsoft.com/office/drawing/2014/main" id="{258D0A71-4A7A-4FF6-8C1D-32D7609B566B}"/>
              </a:ext>
            </a:extLst>
          </p:cNvPr>
          <p:cNvSpPr>
            <a:spLocks noGrp="1"/>
          </p:cNvSpPr>
          <p:nvPr>
            <p:custDataLst>
              <p:tags r:id="rId29"/>
            </p:custDataLst>
          </p:nvPr>
        </p:nvSpPr>
        <p:spPr bwMode="auto">
          <a:xfrm>
            <a:off x="4037013" y="4830763"/>
            <a:ext cx="611188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A73B60B9-3032-475B-9A6B-1F92044B4A77}" type="datetime'Hi''s''p''''''a''''''''''''''''''''''n''''''''i''''''''''c'''">
              <a:rPr lang="es-AR" altLang="en-US" sz="1400" smtClean="0"/>
              <a:pPr/>
              <a:t>Hispanic</a:t>
            </a:fld>
            <a:endParaRPr lang="es-AR" sz="1400" dirty="0"/>
          </a:p>
        </p:txBody>
      </p:sp>
      <p:graphicFrame>
        <p:nvGraphicFramePr>
          <p:cNvPr id="200" name="Chart 3">
            <a:extLst>
              <a:ext uri="{FF2B5EF4-FFF2-40B4-BE49-F238E27FC236}">
                <a16:creationId xmlns:a16="http://schemas.microsoft.com/office/drawing/2014/main" id="{43E49C97-0FB1-4252-90B1-6AC3AD626A4B}"/>
              </a:ext>
            </a:extLst>
          </p:cNvPr>
          <p:cNvGraphicFramePr/>
          <p:nvPr>
            <p:custDataLst>
              <p:tags r:id="rId30"/>
            </p:custDataLst>
            <p:extLst>
              <p:ext uri="{D42A27DB-BD31-4B8C-83A1-F6EECF244321}">
                <p14:modId xmlns:p14="http://schemas.microsoft.com/office/powerpoint/2010/main" val="415174695"/>
              </p:ext>
            </p:extLst>
          </p:nvPr>
        </p:nvGraphicFramePr>
        <p:xfrm>
          <a:off x="6640513" y="3948113"/>
          <a:ext cx="2847975" cy="2800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5"/>
          </a:graphicData>
        </a:graphic>
      </p:graphicFrame>
      <p:sp>
        <p:nvSpPr>
          <p:cNvPr id="114" name="Rectángulo 113">
            <a:extLst>
              <a:ext uri="{FF2B5EF4-FFF2-40B4-BE49-F238E27FC236}">
                <a16:creationId xmlns:a16="http://schemas.microsoft.com/office/drawing/2014/main" id="{DF72ED46-9238-452A-A6D3-7F77B9101786}"/>
              </a:ext>
            </a:extLst>
          </p:cNvPr>
          <p:cNvSpPr/>
          <p:nvPr>
            <p:custDataLst>
              <p:tags r:id="rId31"/>
            </p:custDataLst>
          </p:nvPr>
        </p:nvSpPr>
        <p:spPr bwMode="auto">
          <a:xfrm>
            <a:off x="9564688" y="4106863"/>
            <a:ext cx="250825" cy="187325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7" name="Rectángulo 116">
            <a:extLst>
              <a:ext uri="{FF2B5EF4-FFF2-40B4-BE49-F238E27FC236}">
                <a16:creationId xmlns:a16="http://schemas.microsoft.com/office/drawing/2014/main" id="{672EDDD3-6417-4C69-BAB1-2B4214589EA6}"/>
              </a:ext>
            </a:extLst>
          </p:cNvPr>
          <p:cNvSpPr/>
          <p:nvPr>
            <p:custDataLst>
              <p:tags r:id="rId32"/>
            </p:custDataLst>
          </p:nvPr>
        </p:nvSpPr>
        <p:spPr bwMode="auto">
          <a:xfrm>
            <a:off x="9564688" y="4349750"/>
            <a:ext cx="250825" cy="187325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0" name="Marcador de texto 2">
            <a:extLst>
              <a:ext uri="{FF2B5EF4-FFF2-40B4-BE49-F238E27FC236}">
                <a16:creationId xmlns:a16="http://schemas.microsoft.com/office/drawing/2014/main" id="{721A971F-5BCA-41E1-B7F5-C7DAF0D94175}"/>
              </a:ext>
            </a:extLst>
          </p:cNvPr>
          <p:cNvSpPr>
            <a:spLocks noGrp="1"/>
          </p:cNvSpPr>
          <p:nvPr>
            <p:custDataLst>
              <p:tags r:id="rId33"/>
            </p:custDataLst>
          </p:nvPr>
        </p:nvSpPr>
        <p:spPr bwMode="auto">
          <a:xfrm>
            <a:off x="9866313" y="4102100"/>
            <a:ext cx="588963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0A9BF625-D526-41C7-B7F1-F2489A0BB09C}" type="datetime'''''H''''''''''''''''''''om''''b''''re'''''''''''''''">
              <a:rPr lang="es-AR" altLang="en-US" sz="1400" smtClean="0"/>
              <a:pPr/>
              <a:t>Hombre</a:t>
            </a:fld>
            <a:endParaRPr lang="es-AR" sz="1400" dirty="0"/>
          </a:p>
        </p:txBody>
      </p:sp>
      <p:sp>
        <p:nvSpPr>
          <p:cNvPr id="119" name="Marcador de texto 2">
            <a:extLst>
              <a:ext uri="{FF2B5EF4-FFF2-40B4-BE49-F238E27FC236}">
                <a16:creationId xmlns:a16="http://schemas.microsoft.com/office/drawing/2014/main" id="{DEFE5C3D-BE2C-4536-A02F-65ABD0DAC004}"/>
              </a:ext>
            </a:extLst>
          </p:cNvPr>
          <p:cNvSpPr>
            <a:spLocks noGrp="1"/>
          </p:cNvSpPr>
          <p:nvPr>
            <p:custDataLst>
              <p:tags r:id="rId34"/>
            </p:custDataLst>
          </p:nvPr>
        </p:nvSpPr>
        <p:spPr bwMode="auto">
          <a:xfrm>
            <a:off x="9866313" y="4344988"/>
            <a:ext cx="439738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9B6B98D9-BD9A-4A5A-926F-E8D2D3A98E0E}" type="datetime'''''M''''u''''''''''''''j''''''''''''''''''''er'''''">
              <a:rPr lang="es-AR" altLang="en-US" sz="1400" smtClean="0"/>
              <a:pPr/>
              <a:t>Mujer</a:t>
            </a:fld>
            <a:endParaRPr lang="es-AR" sz="1400" dirty="0"/>
          </a:p>
        </p:txBody>
      </p:sp>
      <p:sp>
        <p:nvSpPr>
          <p:cNvPr id="149" name="Marcador de texto 2">
            <a:extLst>
              <a:ext uri="{FF2B5EF4-FFF2-40B4-BE49-F238E27FC236}">
                <a16:creationId xmlns:a16="http://schemas.microsoft.com/office/drawing/2014/main" id="{5AE47553-ECD1-45BF-A7E8-9AA5E01D2A07}"/>
              </a:ext>
            </a:extLst>
          </p:cNvPr>
          <p:cNvSpPr>
            <a:spLocks noGrp="1"/>
          </p:cNvSpPr>
          <p:nvPr>
            <p:custDataLst>
              <p:tags r:id="rId35"/>
            </p:custDataLst>
          </p:nvPr>
        </p:nvSpPr>
        <p:spPr bwMode="auto">
          <a:xfrm>
            <a:off x="1322388" y="244475"/>
            <a:ext cx="1800225" cy="357188"/>
          </a:xfrm>
          <a:prstGeom prst="roundRect">
            <a:avLst>
              <a:gd name="adj" fmla="val 49778"/>
            </a:avLst>
          </a:prstGeom>
          <a:solidFill>
            <a:schemeClr val="bg1"/>
          </a:solidFill>
          <a:ln w="9525" algn="ctr">
            <a:solidFill>
              <a:schemeClr val="tx1"/>
            </a:solidFill>
          </a:ln>
        </p:spPr>
        <p:txBody>
          <a:bodyPr vert="horz" wrap="none" lIns="0" tIns="30163" rIns="0" bIns="3016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s-AR" sz="1400" dirty="0"/>
              <a:t>Nivel de educación</a:t>
            </a:r>
          </a:p>
        </p:txBody>
      </p:sp>
      <p:sp>
        <p:nvSpPr>
          <p:cNvPr id="152" name="Marcador de texto 2">
            <a:extLst>
              <a:ext uri="{FF2B5EF4-FFF2-40B4-BE49-F238E27FC236}">
                <a16:creationId xmlns:a16="http://schemas.microsoft.com/office/drawing/2014/main" id="{DC784C7A-7F45-4CC8-881D-421C40C5CAA7}"/>
              </a:ext>
            </a:extLst>
          </p:cNvPr>
          <p:cNvSpPr>
            <a:spLocks noGrp="1"/>
          </p:cNvSpPr>
          <p:nvPr>
            <p:custDataLst>
              <p:tags r:id="rId36"/>
            </p:custDataLst>
          </p:nvPr>
        </p:nvSpPr>
        <p:spPr bwMode="auto">
          <a:xfrm>
            <a:off x="7142163" y="244475"/>
            <a:ext cx="1800225" cy="357188"/>
          </a:xfrm>
          <a:prstGeom prst="roundRect">
            <a:avLst>
              <a:gd name="adj" fmla="val 49778"/>
            </a:avLst>
          </a:prstGeom>
          <a:solidFill>
            <a:schemeClr val="bg1"/>
          </a:solidFill>
          <a:ln w="9525" algn="ctr">
            <a:solidFill>
              <a:schemeClr val="tx1"/>
            </a:solidFill>
          </a:ln>
        </p:spPr>
        <p:txBody>
          <a:bodyPr vert="horz" wrap="none" lIns="0" tIns="30163" rIns="0" bIns="3016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s-AR" sz="1400" dirty="0"/>
              <a:t>Candidato votado</a:t>
            </a:r>
          </a:p>
        </p:txBody>
      </p:sp>
      <p:sp>
        <p:nvSpPr>
          <p:cNvPr id="173" name="Rectángulo 172" hidden="1">
            <a:extLst>
              <a:ext uri="{FF2B5EF4-FFF2-40B4-BE49-F238E27FC236}">
                <a16:creationId xmlns:a16="http://schemas.microsoft.com/office/drawing/2014/main" id="{B666C00A-F549-40B4-8DD3-58CED6B15CAA}"/>
              </a:ext>
            </a:extLst>
          </p:cNvPr>
          <p:cNvSpPr/>
          <p:nvPr/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s-AR" sz="1400" dirty="0"/>
          </a:p>
        </p:txBody>
      </p:sp>
      <p:sp>
        <p:nvSpPr>
          <p:cNvPr id="183" name="Rectángulo 182" hidden="1">
            <a:extLst>
              <a:ext uri="{FF2B5EF4-FFF2-40B4-BE49-F238E27FC236}">
                <a16:creationId xmlns:a16="http://schemas.microsoft.com/office/drawing/2014/main" id="{D8632F9D-6097-43E9-B21D-F898F3E8555F}"/>
              </a:ext>
            </a:extLst>
          </p:cNvPr>
          <p:cNvSpPr/>
          <p:nvPr/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s-AR" sz="1400" dirty="0"/>
          </a:p>
        </p:txBody>
      </p:sp>
      <p:sp>
        <p:nvSpPr>
          <p:cNvPr id="201" name="Marcador de texto 2">
            <a:extLst>
              <a:ext uri="{FF2B5EF4-FFF2-40B4-BE49-F238E27FC236}">
                <a16:creationId xmlns:a16="http://schemas.microsoft.com/office/drawing/2014/main" id="{BFD39B88-61B9-4282-AACD-628A53BECB6E}"/>
              </a:ext>
            </a:extLst>
          </p:cNvPr>
          <p:cNvSpPr>
            <a:spLocks noGrp="1"/>
          </p:cNvSpPr>
          <p:nvPr>
            <p:custDataLst>
              <p:tags r:id="rId37"/>
            </p:custDataLst>
          </p:nvPr>
        </p:nvSpPr>
        <p:spPr bwMode="auto">
          <a:xfrm>
            <a:off x="1322388" y="3571875"/>
            <a:ext cx="1800225" cy="357188"/>
          </a:xfrm>
          <a:prstGeom prst="roundRect">
            <a:avLst>
              <a:gd name="adj" fmla="val 49778"/>
            </a:avLst>
          </a:prstGeom>
          <a:solidFill>
            <a:schemeClr val="bg1"/>
          </a:solidFill>
          <a:ln w="9525" algn="ctr">
            <a:solidFill>
              <a:schemeClr val="tx1"/>
            </a:solidFill>
          </a:ln>
        </p:spPr>
        <p:txBody>
          <a:bodyPr vert="horz" wrap="none" lIns="0" tIns="30163" rIns="0" bIns="3016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s-AR" sz="1400" dirty="0"/>
              <a:t>Grupo étnico</a:t>
            </a:r>
          </a:p>
        </p:txBody>
      </p:sp>
      <p:sp>
        <p:nvSpPr>
          <p:cNvPr id="203" name="Marcador de texto 2">
            <a:extLst>
              <a:ext uri="{FF2B5EF4-FFF2-40B4-BE49-F238E27FC236}">
                <a16:creationId xmlns:a16="http://schemas.microsoft.com/office/drawing/2014/main" id="{DEF33574-19A5-4BC1-ABF0-CD0159C493B1}"/>
              </a:ext>
            </a:extLst>
          </p:cNvPr>
          <p:cNvSpPr>
            <a:spLocks noGrp="1"/>
          </p:cNvSpPr>
          <p:nvPr>
            <p:custDataLst>
              <p:tags r:id="rId38"/>
            </p:custDataLst>
          </p:nvPr>
        </p:nvSpPr>
        <p:spPr bwMode="auto">
          <a:xfrm>
            <a:off x="7142163" y="3571875"/>
            <a:ext cx="1800225" cy="357188"/>
          </a:xfrm>
          <a:prstGeom prst="roundRect">
            <a:avLst>
              <a:gd name="adj" fmla="val 49778"/>
            </a:avLst>
          </a:prstGeom>
          <a:solidFill>
            <a:schemeClr val="bg1"/>
          </a:solidFill>
          <a:ln w="9525" algn="ctr">
            <a:solidFill>
              <a:schemeClr val="tx1"/>
            </a:solidFill>
          </a:ln>
        </p:spPr>
        <p:txBody>
          <a:bodyPr vert="horz" wrap="none" lIns="0" tIns="30163" rIns="0" bIns="3016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s-AR" sz="1400" dirty="0"/>
              <a:t>Género</a:t>
            </a:r>
          </a:p>
        </p:txBody>
      </p:sp>
    </p:spTree>
    <p:extLst>
      <p:ext uri="{BB962C8B-B14F-4D97-AF65-F5344CB8AC3E}">
        <p14:creationId xmlns:p14="http://schemas.microsoft.com/office/powerpoint/2010/main" val="1609796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o 3" hidden="1">
            <a:extLst>
              <a:ext uri="{FF2B5EF4-FFF2-40B4-BE49-F238E27FC236}">
                <a16:creationId xmlns:a16="http://schemas.microsoft.com/office/drawing/2014/main" id="{86C2C3FE-894E-485B-8E77-DFA7C8BA1EBE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23158300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Diapositiva de think-cell" r:id="rId19" imgW="378" imgH="379" progId="TCLayout.ActiveDocument.1">
                  <p:embed/>
                </p:oleObj>
              </mc:Choice>
              <mc:Fallback>
                <p:oleObj name="Diapositiva de think-cell" r:id="rId19" imgW="378" imgH="379" progId="TCLayout.ActiveDocument.1">
                  <p:embed/>
                  <p:pic>
                    <p:nvPicPr>
                      <p:cNvPr id="4" name="Objeto 3" hidden="1">
                        <a:extLst>
                          <a:ext uri="{FF2B5EF4-FFF2-40B4-BE49-F238E27FC236}">
                            <a16:creationId xmlns:a16="http://schemas.microsoft.com/office/drawing/2014/main" id="{86C2C3FE-894E-485B-8E77-DFA7C8BA1EB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3" name="Rectángulo 172" hidden="1">
            <a:extLst>
              <a:ext uri="{FF2B5EF4-FFF2-40B4-BE49-F238E27FC236}">
                <a16:creationId xmlns:a16="http://schemas.microsoft.com/office/drawing/2014/main" id="{B666C00A-F549-40B4-8DD3-58CED6B15CAA}"/>
              </a:ext>
            </a:extLst>
          </p:cNvPr>
          <p:cNvSpPr/>
          <p:nvPr/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s-AR" sz="1400" dirty="0"/>
          </a:p>
        </p:txBody>
      </p:sp>
      <p:sp>
        <p:nvSpPr>
          <p:cNvPr id="183" name="Rectángulo 182" hidden="1">
            <a:extLst>
              <a:ext uri="{FF2B5EF4-FFF2-40B4-BE49-F238E27FC236}">
                <a16:creationId xmlns:a16="http://schemas.microsoft.com/office/drawing/2014/main" id="{D8632F9D-6097-43E9-B21D-F898F3E8555F}"/>
              </a:ext>
            </a:extLst>
          </p:cNvPr>
          <p:cNvSpPr/>
          <p:nvPr/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s-AR" sz="1400" dirty="0"/>
          </a:p>
        </p:txBody>
      </p:sp>
      <p:cxnSp>
        <p:nvCxnSpPr>
          <p:cNvPr id="275" name="Conector recto 274">
            <a:extLst>
              <a:ext uri="{FF2B5EF4-FFF2-40B4-BE49-F238E27FC236}">
                <a16:creationId xmlns:a16="http://schemas.microsoft.com/office/drawing/2014/main" id="{C6F8ED72-311B-49F4-9F97-66062ACCE381}"/>
              </a:ext>
            </a:extLst>
          </p:cNvPr>
          <p:cNvCxnSpPr/>
          <p:nvPr>
            <p:custDataLst>
              <p:tags r:id="rId3"/>
            </p:custDataLst>
          </p:nvPr>
        </p:nvCxnSpPr>
        <p:spPr bwMode="auto">
          <a:xfrm>
            <a:off x="4660900" y="2627313"/>
            <a:ext cx="2857500" cy="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6" name="Conector recto 275">
            <a:extLst>
              <a:ext uri="{FF2B5EF4-FFF2-40B4-BE49-F238E27FC236}">
                <a16:creationId xmlns:a16="http://schemas.microsoft.com/office/drawing/2014/main" id="{F7C2F273-91B7-4CA4-9EEA-359B24991985}"/>
              </a:ext>
            </a:extLst>
          </p:cNvPr>
          <p:cNvCxnSpPr/>
          <p:nvPr>
            <p:custDataLst>
              <p:tags r:id="rId4"/>
            </p:custDataLst>
          </p:nvPr>
        </p:nvCxnSpPr>
        <p:spPr bwMode="auto">
          <a:xfrm>
            <a:off x="4660900" y="1198563"/>
            <a:ext cx="2857500" cy="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ángulo 15">
            <a:extLst>
              <a:ext uri="{FF2B5EF4-FFF2-40B4-BE49-F238E27FC236}">
                <a16:creationId xmlns:a16="http://schemas.microsoft.com/office/drawing/2014/main" id="{8B280BD3-C044-4A45-8A95-B9780812C0F1}"/>
              </a:ext>
            </a:extLst>
          </p:cNvPr>
          <p:cNvSpPr/>
          <p:nvPr>
            <p:custDataLst>
              <p:tags r:id="rId5"/>
            </p:custDataLst>
          </p:nvPr>
        </p:nvSpPr>
        <p:spPr bwMode="auto">
          <a:xfrm>
            <a:off x="6089650" y="2627313"/>
            <a:ext cx="1428750" cy="142875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CC0C71F7-B4FF-4379-A879-D74C9F605D79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6089650" y="1198563"/>
            <a:ext cx="1428750" cy="142875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68FB7708-8D4C-4AAD-BEA8-0099B860A77C}"/>
              </a:ext>
            </a:extLst>
          </p:cNvPr>
          <p:cNvSpPr/>
          <p:nvPr>
            <p:custDataLst>
              <p:tags r:id="rId7"/>
            </p:custDataLst>
          </p:nvPr>
        </p:nvSpPr>
        <p:spPr bwMode="auto">
          <a:xfrm>
            <a:off x="4660900" y="2627313"/>
            <a:ext cx="1428750" cy="142875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72588FCA-5314-43EA-9547-109C96C92472}"/>
              </a:ext>
            </a:extLst>
          </p:cNvPr>
          <p:cNvSpPr/>
          <p:nvPr>
            <p:custDataLst>
              <p:tags r:id="rId8"/>
            </p:custDataLst>
          </p:nvPr>
        </p:nvSpPr>
        <p:spPr bwMode="auto">
          <a:xfrm>
            <a:off x="4660900" y="1198563"/>
            <a:ext cx="1428750" cy="142875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26C9B261-5520-44FC-94DF-836B424A7137}"/>
              </a:ext>
            </a:extLst>
          </p:cNvPr>
          <p:cNvCxnSpPr/>
          <p:nvPr>
            <p:custDataLst>
              <p:tags r:id="rId9"/>
            </p:custDataLst>
          </p:nvPr>
        </p:nvCxnSpPr>
        <p:spPr bwMode="auto">
          <a:xfrm>
            <a:off x="4659313" y="4056063"/>
            <a:ext cx="2860675" cy="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Conector recto 95">
            <a:extLst>
              <a:ext uri="{FF2B5EF4-FFF2-40B4-BE49-F238E27FC236}">
                <a16:creationId xmlns:a16="http://schemas.microsoft.com/office/drawing/2014/main" id="{A8C17D0F-073C-4AE5-8D70-9CF95715434A}"/>
              </a:ext>
            </a:extLst>
          </p:cNvPr>
          <p:cNvCxnSpPr/>
          <p:nvPr>
            <p:custDataLst>
              <p:tags r:id="rId10"/>
            </p:custDataLst>
          </p:nvPr>
        </p:nvCxnSpPr>
        <p:spPr bwMode="auto">
          <a:xfrm flipV="1">
            <a:off x="4660900" y="1193800"/>
            <a:ext cx="0" cy="2867025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7" name="Marcador de texto 2">
            <a:extLst>
              <a:ext uri="{FF2B5EF4-FFF2-40B4-BE49-F238E27FC236}">
                <a16:creationId xmlns:a16="http://schemas.microsoft.com/office/drawing/2014/main" id="{BFACC194-560F-4E03-8650-0F7810A8CF24}"/>
              </a:ext>
            </a:extLst>
          </p:cNvPr>
          <p:cNvSpPr>
            <a:spLocks noGrp="1"/>
          </p:cNvSpPr>
          <p:nvPr>
            <p:custDataLst>
              <p:tags r:id="rId11"/>
            </p:custDataLst>
          </p:nvPr>
        </p:nvSpPr>
        <p:spPr bwMode="gray">
          <a:xfrm>
            <a:off x="4997450" y="3149600"/>
            <a:ext cx="75723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s-AR" altLang="en-US" sz="1400" dirty="0"/>
              <a:t>OUS = 2,3</a:t>
            </a:r>
          </a:p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s-AR" sz="1400" dirty="0"/>
              <a:t>(n = 377)</a:t>
            </a:r>
          </a:p>
        </p:txBody>
      </p:sp>
      <p:sp>
        <p:nvSpPr>
          <p:cNvPr id="258" name="Marcador de texto 2">
            <a:extLst>
              <a:ext uri="{FF2B5EF4-FFF2-40B4-BE49-F238E27FC236}">
                <a16:creationId xmlns:a16="http://schemas.microsoft.com/office/drawing/2014/main" id="{5AE47553-ECD1-45BF-A7E8-9AA5E01D2A07}"/>
              </a:ext>
            </a:extLst>
          </p:cNvPr>
          <p:cNvSpPr>
            <a:spLocks noGrp="1"/>
          </p:cNvSpPr>
          <p:nvPr>
            <p:custDataLst>
              <p:tags r:id="rId12"/>
            </p:custDataLst>
          </p:nvPr>
        </p:nvSpPr>
        <p:spPr bwMode="auto">
          <a:xfrm>
            <a:off x="5156200" y="4449763"/>
            <a:ext cx="1866900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s-AR" altLang="en-US" sz="1400" dirty="0"/>
              <a:t>Impartial Beneficence (IB)</a:t>
            </a:r>
            <a:endParaRPr lang="es-AR" sz="1400" dirty="0"/>
          </a:p>
        </p:txBody>
      </p:sp>
      <p:sp>
        <p:nvSpPr>
          <p:cNvPr id="64" name="Marcador de texto 2">
            <a:extLst>
              <a:ext uri="{FF2B5EF4-FFF2-40B4-BE49-F238E27FC236}">
                <a16:creationId xmlns:a16="http://schemas.microsoft.com/office/drawing/2014/main" id="{5AE47553-ECD1-45BF-A7E8-9AA5E01D2A07}"/>
              </a:ext>
            </a:extLst>
          </p:cNvPr>
          <p:cNvSpPr>
            <a:spLocks noGrp="1"/>
          </p:cNvSpPr>
          <p:nvPr>
            <p:custDataLst>
              <p:tags r:id="rId13"/>
            </p:custDataLst>
          </p:nvPr>
        </p:nvSpPr>
        <p:spPr bwMode="gray">
          <a:xfrm>
            <a:off x="4997450" y="1720850"/>
            <a:ext cx="75723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s-AR" sz="1400" dirty="0"/>
              <a:t>OUS = 3,4</a:t>
            </a:r>
          </a:p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s-AR" sz="1400" dirty="0"/>
              <a:t>(n = 223)</a:t>
            </a:r>
          </a:p>
        </p:txBody>
      </p:sp>
      <p:sp>
        <p:nvSpPr>
          <p:cNvPr id="314" name="Marcador de texto 2">
            <a:extLst>
              <a:ext uri="{FF2B5EF4-FFF2-40B4-BE49-F238E27FC236}">
                <a16:creationId xmlns:a16="http://schemas.microsoft.com/office/drawing/2014/main" id="{79235A43-D567-43A9-93EC-66F5CF5D8ECF}"/>
              </a:ext>
            </a:extLst>
          </p:cNvPr>
          <p:cNvSpPr>
            <a:spLocks noGrp="1"/>
          </p:cNvSpPr>
          <p:nvPr>
            <p:custDataLst>
              <p:tags r:id="rId14"/>
            </p:custDataLst>
          </p:nvPr>
        </p:nvSpPr>
        <p:spPr bwMode="auto">
          <a:xfrm>
            <a:off x="5227638" y="4114800"/>
            <a:ext cx="295275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s-AR" altLang="en-US" sz="1400" dirty="0"/>
              <a:t>Low</a:t>
            </a:r>
            <a:endParaRPr lang="es-AR" sz="1400" dirty="0"/>
          </a:p>
        </p:txBody>
      </p:sp>
      <p:sp>
        <p:nvSpPr>
          <p:cNvPr id="69" name="Marcador de texto 2">
            <a:extLst>
              <a:ext uri="{FF2B5EF4-FFF2-40B4-BE49-F238E27FC236}">
                <a16:creationId xmlns:a16="http://schemas.microsoft.com/office/drawing/2014/main" id="{5AE47553-ECD1-45BF-A7E8-9AA5E01D2A07}"/>
              </a:ext>
            </a:extLst>
          </p:cNvPr>
          <p:cNvSpPr>
            <a:spLocks noGrp="1"/>
          </p:cNvSpPr>
          <p:nvPr>
            <p:custDataLst>
              <p:tags r:id="rId15"/>
            </p:custDataLst>
          </p:nvPr>
        </p:nvSpPr>
        <p:spPr bwMode="gray">
          <a:xfrm>
            <a:off x="6426200" y="1720850"/>
            <a:ext cx="75723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s-AR" altLang="en-US" sz="1400" dirty="0"/>
              <a:t>OUS = 4,6</a:t>
            </a:r>
          </a:p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s-AR" sz="1400" dirty="0"/>
              <a:t>(n = 452)</a:t>
            </a:r>
          </a:p>
        </p:txBody>
      </p:sp>
      <p:sp>
        <p:nvSpPr>
          <p:cNvPr id="70" name="Marcador de texto 2">
            <a:extLst>
              <a:ext uri="{FF2B5EF4-FFF2-40B4-BE49-F238E27FC236}">
                <a16:creationId xmlns:a16="http://schemas.microsoft.com/office/drawing/2014/main" id="{5AE47553-ECD1-45BF-A7E8-9AA5E01D2A07}"/>
              </a:ext>
            </a:extLst>
          </p:cNvPr>
          <p:cNvSpPr>
            <a:spLocks noGrp="1"/>
          </p:cNvSpPr>
          <p:nvPr>
            <p:custDataLst>
              <p:tags r:id="rId16"/>
            </p:custDataLst>
          </p:nvPr>
        </p:nvSpPr>
        <p:spPr bwMode="gray">
          <a:xfrm>
            <a:off x="6426200" y="3149600"/>
            <a:ext cx="75723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s-AR" altLang="en-US" sz="1400" dirty="0"/>
              <a:t>OUS = 3,5</a:t>
            </a:r>
          </a:p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s-AR" sz="1400" dirty="0"/>
              <a:t>(n = 248)</a:t>
            </a:r>
          </a:p>
        </p:txBody>
      </p:sp>
      <p:sp>
        <p:nvSpPr>
          <p:cNvPr id="312" name="Marcador de texto 2">
            <a:extLst>
              <a:ext uri="{FF2B5EF4-FFF2-40B4-BE49-F238E27FC236}">
                <a16:creationId xmlns:a16="http://schemas.microsoft.com/office/drawing/2014/main" id="{5AE47553-ECD1-45BF-A7E8-9AA5E01D2A07}"/>
              </a:ext>
            </a:extLst>
          </p:cNvPr>
          <p:cNvSpPr>
            <a:spLocks noGrp="1"/>
          </p:cNvSpPr>
          <p:nvPr>
            <p:custDataLst>
              <p:tags r:id="rId17"/>
            </p:custDataLst>
          </p:nvPr>
        </p:nvSpPr>
        <p:spPr bwMode="auto">
          <a:xfrm>
            <a:off x="6638925" y="4114800"/>
            <a:ext cx="330200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s-AR" altLang="en-US" sz="1400" dirty="0"/>
              <a:t>High</a:t>
            </a:r>
            <a:endParaRPr lang="es-AR" sz="1400" dirty="0"/>
          </a:p>
        </p:txBody>
      </p:sp>
      <p:sp>
        <p:nvSpPr>
          <p:cNvPr id="146" name="Rectángulo 145" hidden="1">
            <a:extLst>
              <a:ext uri="{FF2B5EF4-FFF2-40B4-BE49-F238E27FC236}">
                <a16:creationId xmlns:a16="http://schemas.microsoft.com/office/drawing/2014/main" id="{E18922AD-951D-4BBF-B175-7347F19FABB1}"/>
              </a:ext>
            </a:extLst>
          </p:cNvPr>
          <p:cNvSpPr/>
          <p:nvPr/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s-AR" sz="1400" dirty="0"/>
          </a:p>
        </p:txBody>
      </p:sp>
      <p:sp>
        <p:nvSpPr>
          <p:cNvPr id="195" name="Rectángulo 194" hidden="1">
            <a:extLst>
              <a:ext uri="{FF2B5EF4-FFF2-40B4-BE49-F238E27FC236}">
                <a16:creationId xmlns:a16="http://schemas.microsoft.com/office/drawing/2014/main" id="{CDD7C4AA-92F7-41FF-BB7F-E5A0525CFA68}"/>
              </a:ext>
            </a:extLst>
          </p:cNvPr>
          <p:cNvSpPr/>
          <p:nvPr/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s-AR" sz="1400" dirty="0"/>
          </a:p>
        </p:txBody>
      </p:sp>
      <p:sp>
        <p:nvSpPr>
          <p:cNvPr id="222" name="Rectángulo 221" hidden="1">
            <a:extLst>
              <a:ext uri="{FF2B5EF4-FFF2-40B4-BE49-F238E27FC236}">
                <a16:creationId xmlns:a16="http://schemas.microsoft.com/office/drawing/2014/main" id="{EE606A90-6A1F-4F67-A992-CCCBFD2C704C}"/>
              </a:ext>
            </a:extLst>
          </p:cNvPr>
          <p:cNvSpPr/>
          <p:nvPr/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s-AR" sz="1400" dirty="0">
              <a:latin typeface="Calibri" panose="020F0502020204030204" pitchFamily="34" charset="0"/>
            </a:endParaRPr>
          </a:p>
        </p:txBody>
      </p:sp>
      <p:sp>
        <p:nvSpPr>
          <p:cNvPr id="248" name="Rectángulo 247" hidden="1">
            <a:extLst>
              <a:ext uri="{FF2B5EF4-FFF2-40B4-BE49-F238E27FC236}">
                <a16:creationId xmlns:a16="http://schemas.microsoft.com/office/drawing/2014/main" id="{77B4C705-53F9-40BE-954B-5917F4D29114}"/>
              </a:ext>
            </a:extLst>
          </p:cNvPr>
          <p:cNvSpPr/>
          <p:nvPr/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s-AR" sz="1400" dirty="0"/>
          </a:p>
        </p:txBody>
      </p:sp>
      <p:sp>
        <p:nvSpPr>
          <p:cNvPr id="250" name="Rectángulo 249" hidden="1">
            <a:extLst>
              <a:ext uri="{FF2B5EF4-FFF2-40B4-BE49-F238E27FC236}">
                <a16:creationId xmlns:a16="http://schemas.microsoft.com/office/drawing/2014/main" id="{E6957CAE-7CEE-43E6-A431-E9D995C4B5A0}"/>
              </a:ext>
            </a:extLst>
          </p:cNvPr>
          <p:cNvSpPr/>
          <p:nvPr/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s-AR" sz="1400" dirty="0"/>
          </a:p>
        </p:txBody>
      </p:sp>
      <p:sp>
        <p:nvSpPr>
          <p:cNvPr id="251" name="Rectángulo 250" hidden="1">
            <a:extLst>
              <a:ext uri="{FF2B5EF4-FFF2-40B4-BE49-F238E27FC236}">
                <a16:creationId xmlns:a16="http://schemas.microsoft.com/office/drawing/2014/main" id="{07AD0D08-80C1-4EF5-B8E9-68FE84A4011C}"/>
              </a:ext>
            </a:extLst>
          </p:cNvPr>
          <p:cNvSpPr/>
          <p:nvPr/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s-AR" sz="1400" dirty="0">
              <a:latin typeface="Calibri" panose="020F0502020204030204" pitchFamily="34" charset="0"/>
            </a:endParaRPr>
          </a:p>
        </p:txBody>
      </p:sp>
      <p:sp>
        <p:nvSpPr>
          <p:cNvPr id="263" name="Rectángulo 262" hidden="1">
            <a:extLst>
              <a:ext uri="{FF2B5EF4-FFF2-40B4-BE49-F238E27FC236}">
                <a16:creationId xmlns:a16="http://schemas.microsoft.com/office/drawing/2014/main" id="{C7C7D322-B2A6-47EB-AB9E-E63B96610BFE}"/>
              </a:ext>
            </a:extLst>
          </p:cNvPr>
          <p:cNvSpPr/>
          <p:nvPr/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s-AR" sz="1400" dirty="0"/>
          </a:p>
        </p:txBody>
      </p:sp>
      <p:sp>
        <p:nvSpPr>
          <p:cNvPr id="277" name="Rectángulo 276" hidden="1">
            <a:extLst>
              <a:ext uri="{FF2B5EF4-FFF2-40B4-BE49-F238E27FC236}">
                <a16:creationId xmlns:a16="http://schemas.microsoft.com/office/drawing/2014/main" id="{4483DB98-2BA9-4BDD-97E8-D82FCA1C5893}"/>
              </a:ext>
            </a:extLst>
          </p:cNvPr>
          <p:cNvSpPr/>
          <p:nvPr/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s-AR" sz="1400" dirty="0"/>
          </a:p>
        </p:txBody>
      </p:sp>
      <p:sp>
        <p:nvSpPr>
          <p:cNvPr id="279" name="Rectángulo 278" hidden="1">
            <a:extLst>
              <a:ext uri="{FF2B5EF4-FFF2-40B4-BE49-F238E27FC236}">
                <a16:creationId xmlns:a16="http://schemas.microsoft.com/office/drawing/2014/main" id="{D5019188-4269-40D4-B386-B600BB0EA52B}"/>
              </a:ext>
            </a:extLst>
          </p:cNvPr>
          <p:cNvSpPr/>
          <p:nvPr/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s-AR" sz="1400" dirty="0"/>
          </a:p>
        </p:txBody>
      </p:sp>
      <p:pic>
        <p:nvPicPr>
          <p:cNvPr id="295" name="Imagen 294">
            <a:extLst>
              <a:ext uri="{FF2B5EF4-FFF2-40B4-BE49-F238E27FC236}">
                <a16:creationId xmlns:a16="http://schemas.microsoft.com/office/drawing/2014/main" id="{C38B8B95-0570-46C7-849E-F9F68D556786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4360275" y="1720850"/>
            <a:ext cx="231520" cy="479007"/>
          </a:xfrm>
          <a:prstGeom prst="rect">
            <a:avLst/>
          </a:prstGeom>
        </p:spPr>
      </p:pic>
      <p:pic>
        <p:nvPicPr>
          <p:cNvPr id="297" name="Imagen 296">
            <a:extLst>
              <a:ext uri="{FF2B5EF4-FFF2-40B4-BE49-F238E27FC236}">
                <a16:creationId xmlns:a16="http://schemas.microsoft.com/office/drawing/2014/main" id="{D75DA7E2-08C9-4E18-8144-2B8644DDC3FC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4324350" y="3134603"/>
            <a:ext cx="303371" cy="399172"/>
          </a:xfrm>
          <a:prstGeom prst="rect">
            <a:avLst/>
          </a:prstGeom>
        </p:spPr>
      </p:pic>
      <p:pic>
        <p:nvPicPr>
          <p:cNvPr id="299" name="Imagen 298">
            <a:extLst>
              <a:ext uri="{FF2B5EF4-FFF2-40B4-BE49-F238E27FC236}">
                <a16:creationId xmlns:a16="http://schemas.microsoft.com/office/drawing/2014/main" id="{A17CC806-2501-4385-833F-B72D7ACF0BEB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54005" y="1685264"/>
            <a:ext cx="247487" cy="1884095"/>
          </a:xfrm>
          <a:prstGeom prst="rect">
            <a:avLst/>
          </a:prstGeom>
        </p:spPr>
      </p:pic>
      <p:sp>
        <p:nvSpPr>
          <p:cNvPr id="308" name="Rectángulo 307" hidden="1">
            <a:extLst>
              <a:ext uri="{FF2B5EF4-FFF2-40B4-BE49-F238E27FC236}">
                <a16:creationId xmlns:a16="http://schemas.microsoft.com/office/drawing/2014/main" id="{6103DCEC-0267-4FF1-9F7D-44D7595BF5E9}"/>
              </a:ext>
            </a:extLst>
          </p:cNvPr>
          <p:cNvSpPr/>
          <p:nvPr/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s-AR" sz="1400" dirty="0">
              <a:latin typeface="Calibri" panose="020F0502020204030204" pitchFamily="34" charset="0"/>
            </a:endParaRPr>
          </a:p>
        </p:txBody>
      </p:sp>
      <p:sp>
        <p:nvSpPr>
          <p:cNvPr id="318" name="Rectángulo 317" hidden="1">
            <a:extLst>
              <a:ext uri="{FF2B5EF4-FFF2-40B4-BE49-F238E27FC236}">
                <a16:creationId xmlns:a16="http://schemas.microsoft.com/office/drawing/2014/main" id="{DA0000CE-F12E-4391-8BB3-CBDBCEFCD7F7}"/>
              </a:ext>
            </a:extLst>
          </p:cNvPr>
          <p:cNvSpPr/>
          <p:nvPr/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s-AR" sz="1400" dirty="0"/>
          </a:p>
        </p:txBody>
      </p:sp>
      <p:sp>
        <p:nvSpPr>
          <p:cNvPr id="343" name="Rectángulo 342" hidden="1">
            <a:extLst>
              <a:ext uri="{FF2B5EF4-FFF2-40B4-BE49-F238E27FC236}">
                <a16:creationId xmlns:a16="http://schemas.microsoft.com/office/drawing/2014/main" id="{92509AE4-FA8F-4DFF-BF1A-3EAB1C6915D1}"/>
              </a:ext>
            </a:extLst>
          </p:cNvPr>
          <p:cNvSpPr/>
          <p:nvPr/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s-AR" sz="1400" dirty="0"/>
          </a:p>
        </p:txBody>
      </p:sp>
    </p:spTree>
    <p:extLst>
      <p:ext uri="{BB962C8B-B14F-4D97-AF65-F5344CB8AC3E}">
        <p14:creationId xmlns:p14="http://schemas.microsoft.com/office/powerpoint/2010/main" val="976622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o 3" hidden="1">
            <a:extLst>
              <a:ext uri="{FF2B5EF4-FFF2-40B4-BE49-F238E27FC236}">
                <a16:creationId xmlns:a16="http://schemas.microsoft.com/office/drawing/2014/main" id="{86C2C3FE-894E-485B-8E77-DFA7C8BA1EBE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2701795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Diapositiva de think-cell" r:id="rId68" imgW="378" imgH="379" progId="TCLayout.ActiveDocument.1">
                  <p:embed/>
                </p:oleObj>
              </mc:Choice>
              <mc:Fallback>
                <p:oleObj name="Diapositiva de think-cell" r:id="rId68" imgW="378" imgH="379" progId="TCLayout.ActiveDocument.1">
                  <p:embed/>
                  <p:pic>
                    <p:nvPicPr>
                      <p:cNvPr id="4" name="Objeto 3" hidden="1">
                        <a:extLst>
                          <a:ext uri="{FF2B5EF4-FFF2-40B4-BE49-F238E27FC236}">
                            <a16:creationId xmlns:a16="http://schemas.microsoft.com/office/drawing/2014/main" id="{86C2C3FE-894E-485B-8E77-DFA7C8BA1EB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3" name="Rectángulo 172" hidden="1">
            <a:extLst>
              <a:ext uri="{FF2B5EF4-FFF2-40B4-BE49-F238E27FC236}">
                <a16:creationId xmlns:a16="http://schemas.microsoft.com/office/drawing/2014/main" id="{B666C00A-F549-40B4-8DD3-58CED6B15CAA}"/>
              </a:ext>
            </a:extLst>
          </p:cNvPr>
          <p:cNvSpPr/>
          <p:nvPr/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s-AR" sz="1400" dirty="0"/>
          </a:p>
        </p:txBody>
      </p:sp>
      <p:sp>
        <p:nvSpPr>
          <p:cNvPr id="183" name="Rectángulo 182" hidden="1">
            <a:extLst>
              <a:ext uri="{FF2B5EF4-FFF2-40B4-BE49-F238E27FC236}">
                <a16:creationId xmlns:a16="http://schemas.microsoft.com/office/drawing/2014/main" id="{D8632F9D-6097-43E9-B21D-F898F3E8555F}"/>
              </a:ext>
            </a:extLst>
          </p:cNvPr>
          <p:cNvSpPr/>
          <p:nvPr/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s-AR" sz="1400" dirty="0"/>
          </a:p>
        </p:txBody>
      </p:sp>
      <p:cxnSp>
        <p:nvCxnSpPr>
          <p:cNvPr id="275" name="Conector recto 274">
            <a:extLst>
              <a:ext uri="{FF2B5EF4-FFF2-40B4-BE49-F238E27FC236}">
                <a16:creationId xmlns:a16="http://schemas.microsoft.com/office/drawing/2014/main" id="{C6F8ED72-311B-49F4-9F97-66062ACCE381}"/>
              </a:ext>
            </a:extLst>
          </p:cNvPr>
          <p:cNvCxnSpPr/>
          <p:nvPr>
            <p:custDataLst>
              <p:tags r:id="rId3"/>
            </p:custDataLst>
          </p:nvPr>
        </p:nvCxnSpPr>
        <p:spPr bwMode="auto">
          <a:xfrm>
            <a:off x="1892300" y="1781175"/>
            <a:ext cx="1879600" cy="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6" name="Conector recto 275">
            <a:extLst>
              <a:ext uri="{FF2B5EF4-FFF2-40B4-BE49-F238E27FC236}">
                <a16:creationId xmlns:a16="http://schemas.microsoft.com/office/drawing/2014/main" id="{F7C2F273-91B7-4CA4-9EEA-359B24991985}"/>
              </a:ext>
            </a:extLst>
          </p:cNvPr>
          <p:cNvCxnSpPr/>
          <p:nvPr>
            <p:custDataLst>
              <p:tags r:id="rId4"/>
            </p:custDataLst>
          </p:nvPr>
        </p:nvCxnSpPr>
        <p:spPr bwMode="auto">
          <a:xfrm>
            <a:off x="1892300" y="944563"/>
            <a:ext cx="1879600" cy="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ángulo 15">
            <a:extLst>
              <a:ext uri="{FF2B5EF4-FFF2-40B4-BE49-F238E27FC236}">
                <a16:creationId xmlns:a16="http://schemas.microsoft.com/office/drawing/2014/main" id="{8B280BD3-C044-4A45-8A95-B9780812C0F1}"/>
              </a:ext>
            </a:extLst>
          </p:cNvPr>
          <p:cNvSpPr/>
          <p:nvPr>
            <p:custDataLst>
              <p:tags r:id="rId5"/>
            </p:custDataLst>
          </p:nvPr>
        </p:nvSpPr>
        <p:spPr bwMode="auto">
          <a:xfrm>
            <a:off x="2832100" y="1781175"/>
            <a:ext cx="939800" cy="835025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CC0C71F7-B4FF-4379-A879-D74C9F605D79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2832100" y="944563"/>
            <a:ext cx="939800" cy="836613"/>
          </a:xfrm>
          <a:prstGeom prst="rect">
            <a:avLst/>
          </a:prstGeom>
          <a:solidFill>
            <a:srgbClr val="C30C3E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68FB7708-8D4C-4AAD-BEA8-0099B860A77C}"/>
              </a:ext>
            </a:extLst>
          </p:cNvPr>
          <p:cNvSpPr/>
          <p:nvPr>
            <p:custDataLst>
              <p:tags r:id="rId7"/>
            </p:custDataLst>
          </p:nvPr>
        </p:nvSpPr>
        <p:spPr bwMode="auto">
          <a:xfrm>
            <a:off x="1892300" y="1781175"/>
            <a:ext cx="939800" cy="835025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72588FCA-5314-43EA-9547-109C96C92472}"/>
              </a:ext>
            </a:extLst>
          </p:cNvPr>
          <p:cNvSpPr/>
          <p:nvPr>
            <p:custDataLst>
              <p:tags r:id="rId8"/>
            </p:custDataLst>
          </p:nvPr>
        </p:nvSpPr>
        <p:spPr bwMode="auto">
          <a:xfrm>
            <a:off x="1892300" y="944563"/>
            <a:ext cx="939800" cy="836613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26C9B261-5520-44FC-94DF-836B424A7137}"/>
              </a:ext>
            </a:extLst>
          </p:cNvPr>
          <p:cNvCxnSpPr/>
          <p:nvPr>
            <p:custDataLst>
              <p:tags r:id="rId9"/>
            </p:custDataLst>
          </p:nvPr>
        </p:nvCxnSpPr>
        <p:spPr bwMode="auto">
          <a:xfrm>
            <a:off x="1890713" y="2616200"/>
            <a:ext cx="1882775" cy="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Conector recto 95">
            <a:extLst>
              <a:ext uri="{FF2B5EF4-FFF2-40B4-BE49-F238E27FC236}">
                <a16:creationId xmlns:a16="http://schemas.microsoft.com/office/drawing/2014/main" id="{A8C17D0F-073C-4AE5-8D70-9CF95715434A}"/>
              </a:ext>
            </a:extLst>
          </p:cNvPr>
          <p:cNvCxnSpPr/>
          <p:nvPr>
            <p:custDataLst>
              <p:tags r:id="rId10"/>
            </p:custDataLst>
          </p:nvPr>
        </p:nvCxnSpPr>
        <p:spPr bwMode="auto">
          <a:xfrm flipV="1">
            <a:off x="1892300" y="939800"/>
            <a:ext cx="0" cy="1681163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7" name="Marcador de texto 2">
            <a:extLst>
              <a:ext uri="{FF2B5EF4-FFF2-40B4-BE49-F238E27FC236}">
                <a16:creationId xmlns:a16="http://schemas.microsoft.com/office/drawing/2014/main" id="{BFACC194-560F-4E03-8650-0F7810A8CF24}"/>
              </a:ext>
            </a:extLst>
          </p:cNvPr>
          <p:cNvSpPr>
            <a:spLocks noGrp="1"/>
          </p:cNvSpPr>
          <p:nvPr>
            <p:custDataLst>
              <p:tags r:id="rId11"/>
            </p:custDataLst>
          </p:nvPr>
        </p:nvSpPr>
        <p:spPr bwMode="gray">
          <a:xfrm>
            <a:off x="2016125" y="2006600"/>
            <a:ext cx="69215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s-AR" altLang="en-US" sz="1400" dirty="0"/>
              <a:t>66%</a:t>
            </a:r>
          </a:p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s-AR" sz="1400" dirty="0"/>
              <a:t>(n = 332)</a:t>
            </a:r>
          </a:p>
        </p:txBody>
      </p:sp>
      <p:sp>
        <p:nvSpPr>
          <p:cNvPr id="258" name="Marcador de texto 2">
            <a:extLst>
              <a:ext uri="{FF2B5EF4-FFF2-40B4-BE49-F238E27FC236}">
                <a16:creationId xmlns:a16="http://schemas.microsoft.com/office/drawing/2014/main" id="{5AE47553-ECD1-45BF-A7E8-9AA5E01D2A07}"/>
              </a:ext>
            </a:extLst>
          </p:cNvPr>
          <p:cNvSpPr>
            <a:spLocks noGrp="1"/>
          </p:cNvSpPr>
          <p:nvPr>
            <p:custDataLst>
              <p:tags r:id="rId12"/>
            </p:custDataLst>
          </p:nvPr>
        </p:nvSpPr>
        <p:spPr bwMode="auto">
          <a:xfrm>
            <a:off x="1898650" y="3009900"/>
            <a:ext cx="1866900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s-AR" altLang="en-US" sz="1400" dirty="0"/>
              <a:t>Impartial Beneficence (IB)</a:t>
            </a:r>
            <a:endParaRPr lang="es-AR" sz="1400" dirty="0"/>
          </a:p>
        </p:txBody>
      </p:sp>
      <p:sp>
        <p:nvSpPr>
          <p:cNvPr id="64" name="Marcador de texto 2">
            <a:extLst>
              <a:ext uri="{FF2B5EF4-FFF2-40B4-BE49-F238E27FC236}">
                <a16:creationId xmlns:a16="http://schemas.microsoft.com/office/drawing/2014/main" id="{5AE47553-ECD1-45BF-A7E8-9AA5E01D2A07}"/>
              </a:ext>
            </a:extLst>
          </p:cNvPr>
          <p:cNvSpPr>
            <a:spLocks noGrp="1"/>
          </p:cNvSpPr>
          <p:nvPr>
            <p:custDataLst>
              <p:tags r:id="rId13"/>
            </p:custDataLst>
          </p:nvPr>
        </p:nvSpPr>
        <p:spPr bwMode="gray">
          <a:xfrm>
            <a:off x="2016125" y="1169988"/>
            <a:ext cx="69215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s-AR" sz="1400" dirty="0"/>
              <a:t>59%</a:t>
            </a:r>
          </a:p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s-AR" sz="1400" dirty="0"/>
              <a:t>(n = 191)</a:t>
            </a:r>
          </a:p>
        </p:txBody>
      </p:sp>
      <p:sp>
        <p:nvSpPr>
          <p:cNvPr id="314" name="Marcador de texto 2">
            <a:extLst>
              <a:ext uri="{FF2B5EF4-FFF2-40B4-BE49-F238E27FC236}">
                <a16:creationId xmlns:a16="http://schemas.microsoft.com/office/drawing/2014/main" id="{79235A43-D567-43A9-93EC-66F5CF5D8ECF}"/>
              </a:ext>
            </a:extLst>
          </p:cNvPr>
          <p:cNvSpPr>
            <a:spLocks noGrp="1"/>
          </p:cNvSpPr>
          <p:nvPr>
            <p:custDataLst>
              <p:tags r:id="rId14"/>
            </p:custDataLst>
          </p:nvPr>
        </p:nvSpPr>
        <p:spPr bwMode="auto">
          <a:xfrm>
            <a:off x="2214563" y="2674938"/>
            <a:ext cx="295275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s-AR" altLang="en-US" sz="1400" dirty="0"/>
              <a:t>Low</a:t>
            </a:r>
            <a:endParaRPr lang="es-AR" sz="1400" dirty="0"/>
          </a:p>
        </p:txBody>
      </p:sp>
      <p:sp>
        <p:nvSpPr>
          <p:cNvPr id="69" name="Marcador de texto 2">
            <a:extLst>
              <a:ext uri="{FF2B5EF4-FFF2-40B4-BE49-F238E27FC236}">
                <a16:creationId xmlns:a16="http://schemas.microsoft.com/office/drawing/2014/main" id="{5AE47553-ECD1-45BF-A7E8-9AA5E01D2A07}"/>
              </a:ext>
            </a:extLst>
          </p:cNvPr>
          <p:cNvSpPr>
            <a:spLocks noGrp="1"/>
          </p:cNvSpPr>
          <p:nvPr>
            <p:custDataLst>
              <p:tags r:id="rId15"/>
            </p:custDataLst>
          </p:nvPr>
        </p:nvSpPr>
        <p:spPr bwMode="gray">
          <a:xfrm>
            <a:off x="2955925" y="1169988"/>
            <a:ext cx="69215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s-AR" altLang="en-US" sz="1400" dirty="0">
                <a:solidFill>
                  <a:schemeClr val="bg1"/>
                </a:solidFill>
              </a:rPr>
              <a:t>64%</a:t>
            </a:r>
          </a:p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s-AR" sz="1400" dirty="0">
                <a:solidFill>
                  <a:schemeClr val="bg1"/>
                </a:solidFill>
              </a:rPr>
              <a:t>(n = 409)</a:t>
            </a:r>
          </a:p>
        </p:txBody>
      </p:sp>
      <p:sp>
        <p:nvSpPr>
          <p:cNvPr id="70" name="Marcador de texto 2">
            <a:extLst>
              <a:ext uri="{FF2B5EF4-FFF2-40B4-BE49-F238E27FC236}">
                <a16:creationId xmlns:a16="http://schemas.microsoft.com/office/drawing/2014/main" id="{5AE47553-ECD1-45BF-A7E8-9AA5E01D2A07}"/>
              </a:ext>
            </a:extLst>
          </p:cNvPr>
          <p:cNvSpPr>
            <a:spLocks noGrp="1"/>
          </p:cNvSpPr>
          <p:nvPr>
            <p:custDataLst>
              <p:tags r:id="rId16"/>
            </p:custDataLst>
          </p:nvPr>
        </p:nvSpPr>
        <p:spPr bwMode="gray">
          <a:xfrm>
            <a:off x="2955924" y="2006600"/>
            <a:ext cx="69215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s-AR" altLang="en-US" sz="1400" dirty="0">
                <a:solidFill>
                  <a:schemeClr val="bg1"/>
                </a:solidFill>
              </a:rPr>
              <a:t>77%</a:t>
            </a:r>
          </a:p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s-AR" sz="1400" dirty="0">
                <a:solidFill>
                  <a:schemeClr val="bg1"/>
                </a:solidFill>
              </a:rPr>
              <a:t>(n = 223)</a:t>
            </a:r>
          </a:p>
        </p:txBody>
      </p:sp>
      <p:sp>
        <p:nvSpPr>
          <p:cNvPr id="312" name="Marcador de texto 2">
            <a:extLst>
              <a:ext uri="{FF2B5EF4-FFF2-40B4-BE49-F238E27FC236}">
                <a16:creationId xmlns:a16="http://schemas.microsoft.com/office/drawing/2014/main" id="{5AE47553-ECD1-45BF-A7E8-9AA5E01D2A07}"/>
              </a:ext>
            </a:extLst>
          </p:cNvPr>
          <p:cNvSpPr>
            <a:spLocks noGrp="1"/>
          </p:cNvSpPr>
          <p:nvPr>
            <p:custDataLst>
              <p:tags r:id="rId17"/>
            </p:custDataLst>
          </p:nvPr>
        </p:nvSpPr>
        <p:spPr bwMode="auto">
          <a:xfrm>
            <a:off x="3136900" y="2674938"/>
            <a:ext cx="330200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s-AR" altLang="en-US" sz="1400" dirty="0"/>
              <a:t>High</a:t>
            </a:r>
            <a:endParaRPr lang="es-AR" sz="1400" dirty="0"/>
          </a:p>
        </p:txBody>
      </p:sp>
      <p:sp>
        <p:nvSpPr>
          <p:cNvPr id="146" name="Rectángulo 145" hidden="1">
            <a:extLst>
              <a:ext uri="{FF2B5EF4-FFF2-40B4-BE49-F238E27FC236}">
                <a16:creationId xmlns:a16="http://schemas.microsoft.com/office/drawing/2014/main" id="{E18922AD-951D-4BBF-B175-7347F19FABB1}"/>
              </a:ext>
            </a:extLst>
          </p:cNvPr>
          <p:cNvSpPr/>
          <p:nvPr/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s-AR" sz="1400" dirty="0"/>
          </a:p>
        </p:txBody>
      </p:sp>
      <p:sp>
        <p:nvSpPr>
          <p:cNvPr id="195" name="Rectángulo 194" hidden="1">
            <a:extLst>
              <a:ext uri="{FF2B5EF4-FFF2-40B4-BE49-F238E27FC236}">
                <a16:creationId xmlns:a16="http://schemas.microsoft.com/office/drawing/2014/main" id="{CDD7C4AA-92F7-41FF-BB7F-E5A0525CFA68}"/>
              </a:ext>
            </a:extLst>
          </p:cNvPr>
          <p:cNvSpPr/>
          <p:nvPr/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s-AR" sz="1400" dirty="0"/>
          </a:p>
        </p:txBody>
      </p:sp>
      <p:sp>
        <p:nvSpPr>
          <p:cNvPr id="222" name="Rectángulo 221" hidden="1">
            <a:extLst>
              <a:ext uri="{FF2B5EF4-FFF2-40B4-BE49-F238E27FC236}">
                <a16:creationId xmlns:a16="http://schemas.microsoft.com/office/drawing/2014/main" id="{EE606A90-6A1F-4F67-A992-CCCBFD2C704C}"/>
              </a:ext>
            </a:extLst>
          </p:cNvPr>
          <p:cNvSpPr/>
          <p:nvPr/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s-AR" sz="1400" dirty="0">
              <a:latin typeface="Calibri" panose="020F0502020204030204" pitchFamily="34" charset="0"/>
            </a:endParaRPr>
          </a:p>
        </p:txBody>
      </p:sp>
      <p:sp>
        <p:nvSpPr>
          <p:cNvPr id="248" name="Rectángulo 247" hidden="1">
            <a:extLst>
              <a:ext uri="{FF2B5EF4-FFF2-40B4-BE49-F238E27FC236}">
                <a16:creationId xmlns:a16="http://schemas.microsoft.com/office/drawing/2014/main" id="{77B4C705-53F9-40BE-954B-5917F4D29114}"/>
              </a:ext>
            </a:extLst>
          </p:cNvPr>
          <p:cNvSpPr/>
          <p:nvPr/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s-AR" sz="1400" dirty="0"/>
          </a:p>
        </p:txBody>
      </p:sp>
      <p:sp>
        <p:nvSpPr>
          <p:cNvPr id="250" name="Rectángulo 249" hidden="1">
            <a:extLst>
              <a:ext uri="{FF2B5EF4-FFF2-40B4-BE49-F238E27FC236}">
                <a16:creationId xmlns:a16="http://schemas.microsoft.com/office/drawing/2014/main" id="{E6957CAE-7CEE-43E6-A431-E9D995C4B5A0}"/>
              </a:ext>
            </a:extLst>
          </p:cNvPr>
          <p:cNvSpPr/>
          <p:nvPr/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s-AR" sz="1400" dirty="0"/>
          </a:p>
        </p:txBody>
      </p:sp>
      <p:sp>
        <p:nvSpPr>
          <p:cNvPr id="251" name="Rectángulo 250" hidden="1">
            <a:extLst>
              <a:ext uri="{FF2B5EF4-FFF2-40B4-BE49-F238E27FC236}">
                <a16:creationId xmlns:a16="http://schemas.microsoft.com/office/drawing/2014/main" id="{07AD0D08-80C1-4EF5-B8E9-68FE84A4011C}"/>
              </a:ext>
            </a:extLst>
          </p:cNvPr>
          <p:cNvSpPr/>
          <p:nvPr/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s-AR" sz="1400" dirty="0">
              <a:latin typeface="Calibri" panose="020F0502020204030204" pitchFamily="34" charset="0"/>
            </a:endParaRPr>
          </a:p>
        </p:txBody>
      </p:sp>
      <p:sp>
        <p:nvSpPr>
          <p:cNvPr id="263" name="Rectángulo 262" hidden="1">
            <a:extLst>
              <a:ext uri="{FF2B5EF4-FFF2-40B4-BE49-F238E27FC236}">
                <a16:creationId xmlns:a16="http://schemas.microsoft.com/office/drawing/2014/main" id="{C7C7D322-B2A6-47EB-AB9E-E63B96610BFE}"/>
              </a:ext>
            </a:extLst>
          </p:cNvPr>
          <p:cNvSpPr/>
          <p:nvPr/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s-AR" sz="1400" dirty="0"/>
          </a:p>
        </p:txBody>
      </p:sp>
      <p:sp>
        <p:nvSpPr>
          <p:cNvPr id="277" name="Rectángulo 276" hidden="1">
            <a:extLst>
              <a:ext uri="{FF2B5EF4-FFF2-40B4-BE49-F238E27FC236}">
                <a16:creationId xmlns:a16="http://schemas.microsoft.com/office/drawing/2014/main" id="{4483DB98-2BA9-4BDD-97E8-D82FCA1C5893}"/>
              </a:ext>
            </a:extLst>
          </p:cNvPr>
          <p:cNvSpPr/>
          <p:nvPr/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s-AR" sz="1400" dirty="0"/>
          </a:p>
        </p:txBody>
      </p:sp>
      <p:sp>
        <p:nvSpPr>
          <p:cNvPr id="279" name="Rectángulo 278" hidden="1">
            <a:extLst>
              <a:ext uri="{FF2B5EF4-FFF2-40B4-BE49-F238E27FC236}">
                <a16:creationId xmlns:a16="http://schemas.microsoft.com/office/drawing/2014/main" id="{D5019188-4269-40D4-B386-B600BB0EA52B}"/>
              </a:ext>
            </a:extLst>
          </p:cNvPr>
          <p:cNvSpPr/>
          <p:nvPr/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s-AR" sz="1400" dirty="0"/>
          </a:p>
        </p:txBody>
      </p:sp>
      <p:pic>
        <p:nvPicPr>
          <p:cNvPr id="295" name="Imagen 294">
            <a:extLst>
              <a:ext uri="{FF2B5EF4-FFF2-40B4-BE49-F238E27FC236}">
                <a16:creationId xmlns:a16="http://schemas.microsoft.com/office/drawing/2014/main" id="{C38B8B95-0570-46C7-849E-F9F68D556786}"/>
              </a:ext>
            </a:extLst>
          </p:cNvPr>
          <p:cNvPicPr>
            <a:picLocks noChangeAspect="1"/>
          </p:cNvPicPr>
          <p:nvPr/>
        </p:nvPicPr>
        <p:blipFill>
          <a:blip r:embed="rId70"/>
          <a:stretch>
            <a:fillRect/>
          </a:stretch>
        </p:blipFill>
        <p:spPr>
          <a:xfrm>
            <a:off x="1620479" y="1131913"/>
            <a:ext cx="222489" cy="460323"/>
          </a:xfrm>
          <a:prstGeom prst="rect">
            <a:avLst/>
          </a:prstGeom>
        </p:spPr>
      </p:pic>
      <p:pic>
        <p:nvPicPr>
          <p:cNvPr id="297" name="Imagen 296">
            <a:extLst>
              <a:ext uri="{FF2B5EF4-FFF2-40B4-BE49-F238E27FC236}">
                <a16:creationId xmlns:a16="http://schemas.microsoft.com/office/drawing/2014/main" id="{D75DA7E2-08C9-4E18-8144-2B8644DDC3FC}"/>
              </a:ext>
            </a:extLst>
          </p:cNvPr>
          <p:cNvPicPr>
            <a:picLocks noChangeAspect="1"/>
          </p:cNvPicPr>
          <p:nvPr/>
        </p:nvPicPr>
        <p:blipFill>
          <a:blip r:embed="rId71"/>
          <a:stretch>
            <a:fillRect/>
          </a:stretch>
        </p:blipFill>
        <p:spPr>
          <a:xfrm>
            <a:off x="1552976" y="2008188"/>
            <a:ext cx="290766" cy="382587"/>
          </a:xfrm>
          <a:prstGeom prst="rect">
            <a:avLst/>
          </a:prstGeom>
        </p:spPr>
      </p:pic>
      <p:pic>
        <p:nvPicPr>
          <p:cNvPr id="299" name="Imagen 298">
            <a:extLst>
              <a:ext uri="{FF2B5EF4-FFF2-40B4-BE49-F238E27FC236}">
                <a16:creationId xmlns:a16="http://schemas.microsoft.com/office/drawing/2014/main" id="{A17CC806-2501-4385-833F-B72D7ACF0BEB}"/>
              </a:ext>
            </a:extLst>
          </p:cNvPr>
          <p:cNvPicPr>
            <a:picLocks noChangeAspect="1"/>
          </p:cNvPicPr>
          <p:nvPr/>
        </p:nvPicPr>
        <p:blipFill>
          <a:blip r:embed="rId72"/>
          <a:stretch>
            <a:fillRect/>
          </a:stretch>
        </p:blipFill>
        <p:spPr>
          <a:xfrm>
            <a:off x="1266184" y="985246"/>
            <a:ext cx="237460" cy="1807759"/>
          </a:xfrm>
          <a:prstGeom prst="rect">
            <a:avLst/>
          </a:prstGeom>
        </p:spPr>
      </p:pic>
      <p:sp>
        <p:nvSpPr>
          <p:cNvPr id="308" name="Rectángulo 307" hidden="1">
            <a:extLst>
              <a:ext uri="{FF2B5EF4-FFF2-40B4-BE49-F238E27FC236}">
                <a16:creationId xmlns:a16="http://schemas.microsoft.com/office/drawing/2014/main" id="{6103DCEC-0267-4FF1-9F7D-44D7595BF5E9}"/>
              </a:ext>
            </a:extLst>
          </p:cNvPr>
          <p:cNvSpPr/>
          <p:nvPr/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s-AR" sz="1400" dirty="0">
              <a:latin typeface="Calibri" panose="020F0502020204030204" pitchFamily="34" charset="0"/>
            </a:endParaRPr>
          </a:p>
        </p:txBody>
      </p:sp>
      <p:sp>
        <p:nvSpPr>
          <p:cNvPr id="318" name="Rectángulo 317" hidden="1">
            <a:extLst>
              <a:ext uri="{FF2B5EF4-FFF2-40B4-BE49-F238E27FC236}">
                <a16:creationId xmlns:a16="http://schemas.microsoft.com/office/drawing/2014/main" id="{DA0000CE-F12E-4391-8BB3-CBDBCEFCD7F7}"/>
              </a:ext>
            </a:extLst>
          </p:cNvPr>
          <p:cNvSpPr/>
          <p:nvPr/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s-AR" sz="1400" dirty="0"/>
          </a:p>
        </p:txBody>
      </p:sp>
      <p:sp>
        <p:nvSpPr>
          <p:cNvPr id="343" name="Rectángulo 342" hidden="1">
            <a:extLst>
              <a:ext uri="{FF2B5EF4-FFF2-40B4-BE49-F238E27FC236}">
                <a16:creationId xmlns:a16="http://schemas.microsoft.com/office/drawing/2014/main" id="{92509AE4-FA8F-4DFF-BF1A-3EAB1C6915D1}"/>
              </a:ext>
            </a:extLst>
          </p:cNvPr>
          <p:cNvSpPr/>
          <p:nvPr/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s-AR" sz="1400" dirty="0"/>
          </a:p>
        </p:txBody>
      </p:sp>
      <p:sp>
        <p:nvSpPr>
          <p:cNvPr id="35" name="Marcador de texto 2">
            <a:extLst>
              <a:ext uri="{FF2B5EF4-FFF2-40B4-BE49-F238E27FC236}">
                <a16:creationId xmlns:a16="http://schemas.microsoft.com/office/drawing/2014/main" id="{C8980456-775C-467C-AA32-44869B8D776B}"/>
              </a:ext>
            </a:extLst>
          </p:cNvPr>
          <p:cNvSpPr>
            <a:spLocks noGrp="1"/>
          </p:cNvSpPr>
          <p:nvPr>
            <p:custDataLst>
              <p:tags r:id="rId18"/>
            </p:custDataLst>
          </p:nvPr>
        </p:nvSpPr>
        <p:spPr bwMode="auto">
          <a:xfrm>
            <a:off x="1433513" y="158750"/>
            <a:ext cx="2857500" cy="652463"/>
          </a:xfrm>
          <a:prstGeom prst="roundRect">
            <a:avLst>
              <a:gd name="adj" fmla="val 27494"/>
            </a:avLst>
          </a:prstGeom>
          <a:solidFill>
            <a:schemeClr val="bg1"/>
          </a:solidFill>
          <a:ln w="9525" algn="ctr">
            <a:solidFill>
              <a:schemeClr val="tx1"/>
            </a:solidFill>
          </a:ln>
        </p:spPr>
        <p:txBody>
          <a:bodyPr vert="horz" wrap="square" lIns="449263" tIns="0" rIns="449263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s-AR" sz="1400" dirty="0"/>
              <a:t>Candidato votado = </a:t>
            </a:r>
            <a:r>
              <a:rPr lang="es-AR" sz="1400" dirty="0" err="1"/>
              <a:t>Biden</a:t>
            </a:r>
            <a:r>
              <a:rPr lang="es-AR" sz="1400" dirty="0"/>
              <a:t> (media = 66%)</a:t>
            </a:r>
          </a:p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s-AR" sz="1400" dirty="0"/>
              <a:t>(0: Trump / 1: </a:t>
            </a:r>
            <a:r>
              <a:rPr lang="es-AR" sz="1400" dirty="0" err="1"/>
              <a:t>Biden</a:t>
            </a:r>
            <a:r>
              <a:rPr lang="es-AR" sz="1400" dirty="0"/>
              <a:t>) </a:t>
            </a:r>
          </a:p>
        </p:txBody>
      </p:sp>
      <p:cxnSp>
        <p:nvCxnSpPr>
          <p:cNvPr id="116" name="Conector recto 115">
            <a:extLst>
              <a:ext uri="{FF2B5EF4-FFF2-40B4-BE49-F238E27FC236}">
                <a16:creationId xmlns:a16="http://schemas.microsoft.com/office/drawing/2014/main" id="{C9B4DA0B-F65B-42FC-B10F-F40CE1445A6F}"/>
              </a:ext>
            </a:extLst>
          </p:cNvPr>
          <p:cNvCxnSpPr/>
          <p:nvPr>
            <p:custDataLst>
              <p:tags r:id="rId19"/>
            </p:custDataLst>
          </p:nvPr>
        </p:nvCxnSpPr>
        <p:spPr bwMode="auto">
          <a:xfrm>
            <a:off x="5908675" y="1781175"/>
            <a:ext cx="1879600" cy="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Conector recto 116">
            <a:extLst>
              <a:ext uri="{FF2B5EF4-FFF2-40B4-BE49-F238E27FC236}">
                <a16:creationId xmlns:a16="http://schemas.microsoft.com/office/drawing/2014/main" id="{7661D20E-22E6-426F-A53B-4F88B4EA8CED}"/>
              </a:ext>
            </a:extLst>
          </p:cNvPr>
          <p:cNvCxnSpPr/>
          <p:nvPr>
            <p:custDataLst>
              <p:tags r:id="rId20"/>
            </p:custDataLst>
          </p:nvPr>
        </p:nvCxnSpPr>
        <p:spPr bwMode="auto">
          <a:xfrm>
            <a:off x="5908675" y="944563"/>
            <a:ext cx="1879600" cy="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Rectángulo 117">
            <a:extLst>
              <a:ext uri="{FF2B5EF4-FFF2-40B4-BE49-F238E27FC236}">
                <a16:creationId xmlns:a16="http://schemas.microsoft.com/office/drawing/2014/main" id="{15C01197-F594-4124-A450-B79303D47AF4}"/>
              </a:ext>
            </a:extLst>
          </p:cNvPr>
          <p:cNvSpPr/>
          <p:nvPr>
            <p:custDataLst>
              <p:tags r:id="rId21"/>
            </p:custDataLst>
          </p:nvPr>
        </p:nvSpPr>
        <p:spPr bwMode="auto">
          <a:xfrm>
            <a:off x="6848475" y="1781175"/>
            <a:ext cx="939800" cy="835025"/>
          </a:xfrm>
          <a:prstGeom prst="rect">
            <a:avLst/>
          </a:prstGeom>
          <a:solidFill>
            <a:srgbClr val="C30C3E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9" name="Rectángulo 118">
            <a:extLst>
              <a:ext uri="{FF2B5EF4-FFF2-40B4-BE49-F238E27FC236}">
                <a16:creationId xmlns:a16="http://schemas.microsoft.com/office/drawing/2014/main" id="{B7F0E354-A828-4277-AA19-824E467AD5A7}"/>
              </a:ext>
            </a:extLst>
          </p:cNvPr>
          <p:cNvSpPr/>
          <p:nvPr>
            <p:custDataLst>
              <p:tags r:id="rId22"/>
            </p:custDataLst>
          </p:nvPr>
        </p:nvSpPr>
        <p:spPr bwMode="auto">
          <a:xfrm>
            <a:off x="6848475" y="944563"/>
            <a:ext cx="939800" cy="836613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0" name="Rectángulo 119">
            <a:extLst>
              <a:ext uri="{FF2B5EF4-FFF2-40B4-BE49-F238E27FC236}">
                <a16:creationId xmlns:a16="http://schemas.microsoft.com/office/drawing/2014/main" id="{4712BDA8-4731-4C21-A76C-0A41EBD29EBB}"/>
              </a:ext>
            </a:extLst>
          </p:cNvPr>
          <p:cNvSpPr/>
          <p:nvPr>
            <p:custDataLst>
              <p:tags r:id="rId23"/>
            </p:custDataLst>
          </p:nvPr>
        </p:nvSpPr>
        <p:spPr bwMode="auto">
          <a:xfrm>
            <a:off x="5908675" y="1781175"/>
            <a:ext cx="939800" cy="835025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1" name="Rectángulo 120">
            <a:extLst>
              <a:ext uri="{FF2B5EF4-FFF2-40B4-BE49-F238E27FC236}">
                <a16:creationId xmlns:a16="http://schemas.microsoft.com/office/drawing/2014/main" id="{C01C62D2-8A47-40A2-AEA4-C9D4C972F82B}"/>
              </a:ext>
            </a:extLst>
          </p:cNvPr>
          <p:cNvSpPr/>
          <p:nvPr>
            <p:custDataLst>
              <p:tags r:id="rId24"/>
            </p:custDataLst>
          </p:nvPr>
        </p:nvSpPr>
        <p:spPr bwMode="auto">
          <a:xfrm>
            <a:off x="5908675" y="944563"/>
            <a:ext cx="939800" cy="836613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22" name="Conector recto 121">
            <a:extLst>
              <a:ext uri="{FF2B5EF4-FFF2-40B4-BE49-F238E27FC236}">
                <a16:creationId xmlns:a16="http://schemas.microsoft.com/office/drawing/2014/main" id="{75E0C10B-F826-4D56-95BF-CD99929ACFB6}"/>
              </a:ext>
            </a:extLst>
          </p:cNvPr>
          <p:cNvCxnSpPr/>
          <p:nvPr>
            <p:custDataLst>
              <p:tags r:id="rId25"/>
            </p:custDataLst>
          </p:nvPr>
        </p:nvCxnSpPr>
        <p:spPr bwMode="auto">
          <a:xfrm>
            <a:off x="5907088" y="2616200"/>
            <a:ext cx="1882775" cy="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Conector recto 122">
            <a:extLst>
              <a:ext uri="{FF2B5EF4-FFF2-40B4-BE49-F238E27FC236}">
                <a16:creationId xmlns:a16="http://schemas.microsoft.com/office/drawing/2014/main" id="{1AAB36DD-5C92-4B7E-A596-B83BACE293FC}"/>
              </a:ext>
            </a:extLst>
          </p:cNvPr>
          <p:cNvCxnSpPr/>
          <p:nvPr>
            <p:custDataLst>
              <p:tags r:id="rId26"/>
            </p:custDataLst>
          </p:nvPr>
        </p:nvCxnSpPr>
        <p:spPr bwMode="auto">
          <a:xfrm flipV="1">
            <a:off x="5908675" y="939800"/>
            <a:ext cx="0" cy="1681163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Marcador de texto 2">
            <a:extLst>
              <a:ext uri="{FF2B5EF4-FFF2-40B4-BE49-F238E27FC236}">
                <a16:creationId xmlns:a16="http://schemas.microsoft.com/office/drawing/2014/main" id="{A3610E64-20F8-419E-A277-BF3FB32C2ABC}"/>
              </a:ext>
            </a:extLst>
          </p:cNvPr>
          <p:cNvSpPr>
            <a:spLocks noGrp="1"/>
          </p:cNvSpPr>
          <p:nvPr>
            <p:custDataLst>
              <p:tags r:id="rId27"/>
            </p:custDataLst>
          </p:nvPr>
        </p:nvSpPr>
        <p:spPr bwMode="gray">
          <a:xfrm>
            <a:off x="6032500" y="2006600"/>
            <a:ext cx="69215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s-AR" altLang="en-US" sz="1400" dirty="0">
                <a:solidFill>
                  <a:schemeClr val="bg1"/>
                </a:solidFill>
              </a:rPr>
              <a:t>86%</a:t>
            </a:r>
          </a:p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s-AR" sz="1400" dirty="0">
                <a:solidFill>
                  <a:schemeClr val="bg1"/>
                </a:solidFill>
              </a:rPr>
              <a:t>(n = 337)</a:t>
            </a:r>
          </a:p>
        </p:txBody>
      </p:sp>
      <p:sp>
        <p:nvSpPr>
          <p:cNvPr id="125" name="Marcador de texto 2">
            <a:extLst>
              <a:ext uri="{FF2B5EF4-FFF2-40B4-BE49-F238E27FC236}">
                <a16:creationId xmlns:a16="http://schemas.microsoft.com/office/drawing/2014/main" id="{D1D21983-E1E3-4744-95B7-32F3BA8D7342}"/>
              </a:ext>
            </a:extLst>
          </p:cNvPr>
          <p:cNvSpPr>
            <a:spLocks noGrp="1"/>
          </p:cNvSpPr>
          <p:nvPr>
            <p:custDataLst>
              <p:tags r:id="rId28"/>
            </p:custDataLst>
          </p:nvPr>
        </p:nvSpPr>
        <p:spPr bwMode="auto">
          <a:xfrm>
            <a:off x="5915025" y="3009900"/>
            <a:ext cx="1866900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s-AR" altLang="en-US" sz="1400" dirty="0"/>
              <a:t>Impartial Beneficence (IB)</a:t>
            </a:r>
            <a:endParaRPr lang="es-AR" sz="1400" dirty="0"/>
          </a:p>
        </p:txBody>
      </p:sp>
      <p:sp>
        <p:nvSpPr>
          <p:cNvPr id="126" name="Marcador de texto 2">
            <a:extLst>
              <a:ext uri="{FF2B5EF4-FFF2-40B4-BE49-F238E27FC236}">
                <a16:creationId xmlns:a16="http://schemas.microsoft.com/office/drawing/2014/main" id="{8CAA4DB4-1BC2-4423-81ED-3DE83B078788}"/>
              </a:ext>
            </a:extLst>
          </p:cNvPr>
          <p:cNvSpPr>
            <a:spLocks noGrp="1"/>
          </p:cNvSpPr>
          <p:nvPr>
            <p:custDataLst>
              <p:tags r:id="rId29"/>
            </p:custDataLst>
          </p:nvPr>
        </p:nvSpPr>
        <p:spPr bwMode="gray">
          <a:xfrm>
            <a:off x="6032500" y="1169988"/>
            <a:ext cx="69215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s-AR" sz="1400" dirty="0"/>
              <a:t>85%</a:t>
            </a:r>
          </a:p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s-AR" sz="1400" dirty="0"/>
              <a:t>(n = 197)</a:t>
            </a:r>
          </a:p>
        </p:txBody>
      </p:sp>
      <p:sp>
        <p:nvSpPr>
          <p:cNvPr id="127" name="Marcador de texto 2">
            <a:extLst>
              <a:ext uri="{FF2B5EF4-FFF2-40B4-BE49-F238E27FC236}">
                <a16:creationId xmlns:a16="http://schemas.microsoft.com/office/drawing/2014/main" id="{419533B0-3E78-4FE0-8B58-141C3A13083D}"/>
              </a:ext>
            </a:extLst>
          </p:cNvPr>
          <p:cNvSpPr>
            <a:spLocks noGrp="1"/>
          </p:cNvSpPr>
          <p:nvPr>
            <p:custDataLst>
              <p:tags r:id="rId30"/>
            </p:custDataLst>
          </p:nvPr>
        </p:nvSpPr>
        <p:spPr bwMode="auto">
          <a:xfrm>
            <a:off x="6230938" y="2674938"/>
            <a:ext cx="295275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s-AR" altLang="en-US" sz="1400" dirty="0"/>
              <a:t>Low</a:t>
            </a:r>
            <a:endParaRPr lang="es-AR" sz="1400" dirty="0"/>
          </a:p>
        </p:txBody>
      </p:sp>
      <p:sp>
        <p:nvSpPr>
          <p:cNvPr id="128" name="Marcador de texto 2">
            <a:extLst>
              <a:ext uri="{FF2B5EF4-FFF2-40B4-BE49-F238E27FC236}">
                <a16:creationId xmlns:a16="http://schemas.microsoft.com/office/drawing/2014/main" id="{78A7680B-F219-429C-ABC2-677EC9D41EAF}"/>
              </a:ext>
            </a:extLst>
          </p:cNvPr>
          <p:cNvSpPr>
            <a:spLocks noGrp="1"/>
          </p:cNvSpPr>
          <p:nvPr>
            <p:custDataLst>
              <p:tags r:id="rId31"/>
            </p:custDataLst>
          </p:nvPr>
        </p:nvSpPr>
        <p:spPr bwMode="gray">
          <a:xfrm>
            <a:off x="6972300" y="1169988"/>
            <a:ext cx="69215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s-AR" altLang="en-US" sz="1400" dirty="0"/>
              <a:t>85%</a:t>
            </a:r>
          </a:p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s-AR" sz="1400" dirty="0"/>
              <a:t>(n = 386)</a:t>
            </a:r>
          </a:p>
        </p:txBody>
      </p:sp>
      <p:sp>
        <p:nvSpPr>
          <p:cNvPr id="129" name="Marcador de texto 2">
            <a:extLst>
              <a:ext uri="{FF2B5EF4-FFF2-40B4-BE49-F238E27FC236}">
                <a16:creationId xmlns:a16="http://schemas.microsoft.com/office/drawing/2014/main" id="{801D6813-A8D0-4414-9E5D-748675FCED8A}"/>
              </a:ext>
            </a:extLst>
          </p:cNvPr>
          <p:cNvSpPr>
            <a:spLocks noGrp="1"/>
          </p:cNvSpPr>
          <p:nvPr>
            <p:custDataLst>
              <p:tags r:id="rId32"/>
            </p:custDataLst>
          </p:nvPr>
        </p:nvSpPr>
        <p:spPr bwMode="gray">
          <a:xfrm>
            <a:off x="6972299" y="2006600"/>
            <a:ext cx="69215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s-AR" altLang="en-US" sz="1400" dirty="0">
                <a:solidFill>
                  <a:schemeClr val="bg1"/>
                </a:solidFill>
              </a:rPr>
              <a:t>82%</a:t>
            </a:r>
          </a:p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s-AR" sz="1400" dirty="0">
                <a:solidFill>
                  <a:schemeClr val="bg1"/>
                </a:solidFill>
              </a:rPr>
              <a:t>(n = 213)</a:t>
            </a:r>
          </a:p>
        </p:txBody>
      </p:sp>
      <p:sp>
        <p:nvSpPr>
          <p:cNvPr id="130" name="Marcador de texto 2">
            <a:extLst>
              <a:ext uri="{FF2B5EF4-FFF2-40B4-BE49-F238E27FC236}">
                <a16:creationId xmlns:a16="http://schemas.microsoft.com/office/drawing/2014/main" id="{CA6231AE-03B6-4D81-8EAC-CA5D3D4E43A1}"/>
              </a:ext>
            </a:extLst>
          </p:cNvPr>
          <p:cNvSpPr>
            <a:spLocks noGrp="1"/>
          </p:cNvSpPr>
          <p:nvPr>
            <p:custDataLst>
              <p:tags r:id="rId33"/>
            </p:custDataLst>
          </p:nvPr>
        </p:nvSpPr>
        <p:spPr bwMode="auto">
          <a:xfrm>
            <a:off x="7153275" y="2674938"/>
            <a:ext cx="330200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s-AR" altLang="en-US" sz="1400" dirty="0"/>
              <a:t>High</a:t>
            </a:r>
            <a:endParaRPr lang="es-AR" sz="1400" dirty="0"/>
          </a:p>
        </p:txBody>
      </p:sp>
      <p:pic>
        <p:nvPicPr>
          <p:cNvPr id="131" name="Imagen 130">
            <a:extLst>
              <a:ext uri="{FF2B5EF4-FFF2-40B4-BE49-F238E27FC236}">
                <a16:creationId xmlns:a16="http://schemas.microsoft.com/office/drawing/2014/main" id="{DE6812C7-F0B9-4130-B793-D9628343BFD1}"/>
              </a:ext>
            </a:extLst>
          </p:cNvPr>
          <p:cNvPicPr>
            <a:picLocks noChangeAspect="1"/>
          </p:cNvPicPr>
          <p:nvPr/>
        </p:nvPicPr>
        <p:blipFill>
          <a:blip r:embed="rId70"/>
          <a:stretch>
            <a:fillRect/>
          </a:stretch>
        </p:blipFill>
        <p:spPr>
          <a:xfrm>
            <a:off x="5637213" y="1131888"/>
            <a:ext cx="222514" cy="460375"/>
          </a:xfrm>
          <a:prstGeom prst="rect">
            <a:avLst/>
          </a:prstGeom>
        </p:spPr>
      </p:pic>
      <p:pic>
        <p:nvPicPr>
          <p:cNvPr id="132" name="Imagen 131">
            <a:extLst>
              <a:ext uri="{FF2B5EF4-FFF2-40B4-BE49-F238E27FC236}">
                <a16:creationId xmlns:a16="http://schemas.microsoft.com/office/drawing/2014/main" id="{53D041BF-2A0A-41FF-8DFF-D9EC28B1ECF3}"/>
              </a:ext>
            </a:extLst>
          </p:cNvPr>
          <p:cNvPicPr>
            <a:picLocks noChangeAspect="1"/>
          </p:cNvPicPr>
          <p:nvPr/>
        </p:nvPicPr>
        <p:blipFill>
          <a:blip r:embed="rId71"/>
          <a:stretch>
            <a:fillRect/>
          </a:stretch>
        </p:blipFill>
        <p:spPr>
          <a:xfrm>
            <a:off x="5568951" y="2008188"/>
            <a:ext cx="290767" cy="382588"/>
          </a:xfrm>
          <a:prstGeom prst="rect">
            <a:avLst/>
          </a:prstGeom>
        </p:spPr>
      </p:pic>
      <p:pic>
        <p:nvPicPr>
          <p:cNvPr id="133" name="Imagen 132">
            <a:extLst>
              <a:ext uri="{FF2B5EF4-FFF2-40B4-BE49-F238E27FC236}">
                <a16:creationId xmlns:a16="http://schemas.microsoft.com/office/drawing/2014/main" id="{83419C0C-C2E8-4F1B-9D48-BE990B3BE9E6}"/>
              </a:ext>
            </a:extLst>
          </p:cNvPr>
          <p:cNvPicPr>
            <a:picLocks noChangeAspect="1"/>
          </p:cNvPicPr>
          <p:nvPr/>
        </p:nvPicPr>
        <p:blipFill>
          <a:blip r:embed="rId72"/>
          <a:stretch>
            <a:fillRect/>
          </a:stretch>
        </p:blipFill>
        <p:spPr>
          <a:xfrm>
            <a:off x="5283200" y="985838"/>
            <a:ext cx="237304" cy="1806575"/>
          </a:xfrm>
          <a:prstGeom prst="rect">
            <a:avLst/>
          </a:prstGeom>
        </p:spPr>
      </p:pic>
      <p:sp>
        <p:nvSpPr>
          <p:cNvPr id="134" name="Marcador de texto 2">
            <a:extLst>
              <a:ext uri="{FF2B5EF4-FFF2-40B4-BE49-F238E27FC236}">
                <a16:creationId xmlns:a16="http://schemas.microsoft.com/office/drawing/2014/main" id="{6BA6052E-09AA-4DF7-AC58-E09817724C84}"/>
              </a:ext>
            </a:extLst>
          </p:cNvPr>
          <p:cNvSpPr>
            <a:spLocks noGrp="1"/>
          </p:cNvSpPr>
          <p:nvPr>
            <p:custDataLst>
              <p:tags r:id="rId34"/>
            </p:custDataLst>
          </p:nvPr>
        </p:nvSpPr>
        <p:spPr bwMode="auto">
          <a:xfrm>
            <a:off x="5449888" y="158750"/>
            <a:ext cx="2857500" cy="652463"/>
          </a:xfrm>
          <a:prstGeom prst="roundRect">
            <a:avLst>
              <a:gd name="adj" fmla="val 27494"/>
            </a:avLst>
          </a:prstGeom>
          <a:solidFill>
            <a:schemeClr val="bg1"/>
          </a:solidFill>
          <a:ln w="9525" algn="ctr">
            <a:solidFill>
              <a:schemeClr val="tx1"/>
            </a:solidFill>
          </a:ln>
        </p:spPr>
        <p:txBody>
          <a:bodyPr vert="horz" wrap="none" lIns="0" tIns="82550" rIns="0" bIns="8096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s-AR" sz="1400" dirty="0"/>
              <a:t>Grupo étnico = blanco (media = 85%)</a:t>
            </a:r>
          </a:p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s-AR" sz="1400" dirty="0"/>
              <a:t>(0: Trump / 1: </a:t>
            </a:r>
            <a:r>
              <a:rPr lang="es-AR" sz="1400" dirty="0" err="1"/>
              <a:t>Biden</a:t>
            </a:r>
            <a:r>
              <a:rPr lang="es-AR" sz="1400" dirty="0"/>
              <a:t>) </a:t>
            </a:r>
          </a:p>
        </p:txBody>
      </p:sp>
      <p:cxnSp>
        <p:nvCxnSpPr>
          <p:cNvPr id="141" name="Conector recto 140">
            <a:extLst>
              <a:ext uri="{FF2B5EF4-FFF2-40B4-BE49-F238E27FC236}">
                <a16:creationId xmlns:a16="http://schemas.microsoft.com/office/drawing/2014/main" id="{26BA358F-9732-4891-9A5D-F88A359F4BED}"/>
              </a:ext>
            </a:extLst>
          </p:cNvPr>
          <p:cNvCxnSpPr/>
          <p:nvPr>
            <p:custDataLst>
              <p:tags r:id="rId35"/>
            </p:custDataLst>
          </p:nvPr>
        </p:nvCxnSpPr>
        <p:spPr bwMode="auto">
          <a:xfrm>
            <a:off x="1892300" y="5051425"/>
            <a:ext cx="1879600" cy="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Conector recto 141">
            <a:extLst>
              <a:ext uri="{FF2B5EF4-FFF2-40B4-BE49-F238E27FC236}">
                <a16:creationId xmlns:a16="http://schemas.microsoft.com/office/drawing/2014/main" id="{B7C6D4E1-68E8-4615-87D3-A74A160AD14A}"/>
              </a:ext>
            </a:extLst>
          </p:cNvPr>
          <p:cNvCxnSpPr/>
          <p:nvPr>
            <p:custDataLst>
              <p:tags r:id="rId36"/>
            </p:custDataLst>
          </p:nvPr>
        </p:nvCxnSpPr>
        <p:spPr bwMode="auto">
          <a:xfrm>
            <a:off x="1892300" y="4214813"/>
            <a:ext cx="1879600" cy="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" name="Rectángulo 142">
            <a:extLst>
              <a:ext uri="{FF2B5EF4-FFF2-40B4-BE49-F238E27FC236}">
                <a16:creationId xmlns:a16="http://schemas.microsoft.com/office/drawing/2014/main" id="{17AA36B1-C90B-4B27-B3BC-7647AFCFB955}"/>
              </a:ext>
            </a:extLst>
          </p:cNvPr>
          <p:cNvSpPr/>
          <p:nvPr>
            <p:custDataLst>
              <p:tags r:id="rId37"/>
            </p:custDataLst>
          </p:nvPr>
        </p:nvSpPr>
        <p:spPr bwMode="auto">
          <a:xfrm>
            <a:off x="2832100" y="5051425"/>
            <a:ext cx="939800" cy="835025"/>
          </a:xfrm>
          <a:prstGeom prst="rect">
            <a:avLst/>
          </a:prstGeom>
          <a:solidFill>
            <a:srgbClr val="C30C3E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4" name="Rectángulo 143">
            <a:extLst>
              <a:ext uri="{FF2B5EF4-FFF2-40B4-BE49-F238E27FC236}">
                <a16:creationId xmlns:a16="http://schemas.microsoft.com/office/drawing/2014/main" id="{31A4BFA9-5E89-47D7-8894-CB659673E039}"/>
              </a:ext>
            </a:extLst>
          </p:cNvPr>
          <p:cNvSpPr/>
          <p:nvPr>
            <p:custDataLst>
              <p:tags r:id="rId38"/>
            </p:custDataLst>
          </p:nvPr>
        </p:nvSpPr>
        <p:spPr bwMode="auto">
          <a:xfrm>
            <a:off x="2832100" y="4214813"/>
            <a:ext cx="939800" cy="836613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5" name="Rectángulo 144">
            <a:extLst>
              <a:ext uri="{FF2B5EF4-FFF2-40B4-BE49-F238E27FC236}">
                <a16:creationId xmlns:a16="http://schemas.microsoft.com/office/drawing/2014/main" id="{6877578C-A55A-409B-9701-96452B20CDA3}"/>
              </a:ext>
            </a:extLst>
          </p:cNvPr>
          <p:cNvSpPr/>
          <p:nvPr>
            <p:custDataLst>
              <p:tags r:id="rId39"/>
            </p:custDataLst>
          </p:nvPr>
        </p:nvSpPr>
        <p:spPr bwMode="auto">
          <a:xfrm>
            <a:off x="1892300" y="5051425"/>
            <a:ext cx="939800" cy="835025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7" name="Rectángulo 146">
            <a:extLst>
              <a:ext uri="{FF2B5EF4-FFF2-40B4-BE49-F238E27FC236}">
                <a16:creationId xmlns:a16="http://schemas.microsoft.com/office/drawing/2014/main" id="{EAD16485-E601-4889-8A14-EDFD1A3953A5}"/>
              </a:ext>
            </a:extLst>
          </p:cNvPr>
          <p:cNvSpPr/>
          <p:nvPr>
            <p:custDataLst>
              <p:tags r:id="rId40"/>
            </p:custDataLst>
          </p:nvPr>
        </p:nvSpPr>
        <p:spPr bwMode="auto">
          <a:xfrm>
            <a:off x="1892300" y="4214813"/>
            <a:ext cx="939800" cy="836613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48" name="Conector recto 147">
            <a:extLst>
              <a:ext uri="{FF2B5EF4-FFF2-40B4-BE49-F238E27FC236}">
                <a16:creationId xmlns:a16="http://schemas.microsoft.com/office/drawing/2014/main" id="{73B447AE-57E5-4472-BE55-375E3CEC4BCB}"/>
              </a:ext>
            </a:extLst>
          </p:cNvPr>
          <p:cNvCxnSpPr/>
          <p:nvPr>
            <p:custDataLst>
              <p:tags r:id="rId41"/>
            </p:custDataLst>
          </p:nvPr>
        </p:nvCxnSpPr>
        <p:spPr bwMode="auto">
          <a:xfrm>
            <a:off x="1890713" y="5886450"/>
            <a:ext cx="1882775" cy="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Conector recto 148">
            <a:extLst>
              <a:ext uri="{FF2B5EF4-FFF2-40B4-BE49-F238E27FC236}">
                <a16:creationId xmlns:a16="http://schemas.microsoft.com/office/drawing/2014/main" id="{262A6523-9B86-4C82-8469-CC8CCF97C115}"/>
              </a:ext>
            </a:extLst>
          </p:cNvPr>
          <p:cNvCxnSpPr/>
          <p:nvPr>
            <p:custDataLst>
              <p:tags r:id="rId42"/>
            </p:custDataLst>
          </p:nvPr>
        </p:nvCxnSpPr>
        <p:spPr bwMode="auto">
          <a:xfrm flipV="1">
            <a:off x="1892300" y="4210050"/>
            <a:ext cx="0" cy="1681163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0" name="Marcador de texto 2">
            <a:extLst>
              <a:ext uri="{FF2B5EF4-FFF2-40B4-BE49-F238E27FC236}">
                <a16:creationId xmlns:a16="http://schemas.microsoft.com/office/drawing/2014/main" id="{BBB35862-3353-49F8-ABA5-21B9476A2A8D}"/>
              </a:ext>
            </a:extLst>
          </p:cNvPr>
          <p:cNvSpPr>
            <a:spLocks noGrp="1"/>
          </p:cNvSpPr>
          <p:nvPr>
            <p:custDataLst>
              <p:tags r:id="rId43"/>
            </p:custDataLst>
          </p:nvPr>
        </p:nvSpPr>
        <p:spPr bwMode="gray">
          <a:xfrm>
            <a:off x="2016125" y="5276850"/>
            <a:ext cx="69215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s-AR" altLang="en-US" sz="1400" dirty="0"/>
              <a:t>44%</a:t>
            </a:r>
          </a:p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s-AR" sz="1400" dirty="0"/>
              <a:t>(n = 337)</a:t>
            </a:r>
          </a:p>
        </p:txBody>
      </p:sp>
      <p:sp>
        <p:nvSpPr>
          <p:cNvPr id="151" name="Marcador de texto 2">
            <a:extLst>
              <a:ext uri="{FF2B5EF4-FFF2-40B4-BE49-F238E27FC236}">
                <a16:creationId xmlns:a16="http://schemas.microsoft.com/office/drawing/2014/main" id="{1FCFC2CF-28FE-4765-8F83-DFCA32FE77D1}"/>
              </a:ext>
            </a:extLst>
          </p:cNvPr>
          <p:cNvSpPr>
            <a:spLocks noGrp="1"/>
          </p:cNvSpPr>
          <p:nvPr>
            <p:custDataLst>
              <p:tags r:id="rId44"/>
            </p:custDataLst>
          </p:nvPr>
        </p:nvSpPr>
        <p:spPr bwMode="auto">
          <a:xfrm>
            <a:off x="1898650" y="6280150"/>
            <a:ext cx="1866900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s-AR" altLang="en-US" sz="1400" dirty="0"/>
              <a:t>Impartial Beneficence (IB)</a:t>
            </a:r>
            <a:endParaRPr lang="es-AR" sz="1400" dirty="0"/>
          </a:p>
        </p:txBody>
      </p:sp>
      <p:sp>
        <p:nvSpPr>
          <p:cNvPr id="152" name="Marcador de texto 2">
            <a:extLst>
              <a:ext uri="{FF2B5EF4-FFF2-40B4-BE49-F238E27FC236}">
                <a16:creationId xmlns:a16="http://schemas.microsoft.com/office/drawing/2014/main" id="{055E9D77-9888-4C85-9EC8-8DA998B375A4}"/>
              </a:ext>
            </a:extLst>
          </p:cNvPr>
          <p:cNvSpPr>
            <a:spLocks noGrp="1"/>
          </p:cNvSpPr>
          <p:nvPr>
            <p:custDataLst>
              <p:tags r:id="rId45"/>
            </p:custDataLst>
          </p:nvPr>
        </p:nvSpPr>
        <p:spPr bwMode="gray">
          <a:xfrm>
            <a:off x="2016125" y="4440238"/>
            <a:ext cx="69215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s-AR" sz="1400" dirty="0">
                <a:solidFill>
                  <a:schemeClr val="bg1"/>
                </a:solidFill>
              </a:rPr>
              <a:t>57%</a:t>
            </a:r>
          </a:p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s-AR" sz="1400" dirty="0">
                <a:solidFill>
                  <a:schemeClr val="bg1"/>
                </a:solidFill>
              </a:rPr>
              <a:t>(n = 197)</a:t>
            </a:r>
          </a:p>
        </p:txBody>
      </p:sp>
      <p:sp>
        <p:nvSpPr>
          <p:cNvPr id="153" name="Marcador de texto 2">
            <a:extLst>
              <a:ext uri="{FF2B5EF4-FFF2-40B4-BE49-F238E27FC236}">
                <a16:creationId xmlns:a16="http://schemas.microsoft.com/office/drawing/2014/main" id="{CE20DDCD-BAF9-4FF7-A954-D2B71122D01A}"/>
              </a:ext>
            </a:extLst>
          </p:cNvPr>
          <p:cNvSpPr>
            <a:spLocks noGrp="1"/>
          </p:cNvSpPr>
          <p:nvPr>
            <p:custDataLst>
              <p:tags r:id="rId46"/>
            </p:custDataLst>
          </p:nvPr>
        </p:nvSpPr>
        <p:spPr bwMode="auto">
          <a:xfrm>
            <a:off x="2214563" y="5945188"/>
            <a:ext cx="295275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s-AR" altLang="en-US" sz="1400" dirty="0"/>
              <a:t>Low</a:t>
            </a:r>
            <a:endParaRPr lang="es-AR" sz="1400" dirty="0"/>
          </a:p>
        </p:txBody>
      </p:sp>
      <p:sp>
        <p:nvSpPr>
          <p:cNvPr id="154" name="Marcador de texto 2">
            <a:extLst>
              <a:ext uri="{FF2B5EF4-FFF2-40B4-BE49-F238E27FC236}">
                <a16:creationId xmlns:a16="http://schemas.microsoft.com/office/drawing/2014/main" id="{39AF8EBD-727A-4AF0-BEB0-E7DAE091528D}"/>
              </a:ext>
            </a:extLst>
          </p:cNvPr>
          <p:cNvSpPr>
            <a:spLocks noGrp="1"/>
          </p:cNvSpPr>
          <p:nvPr>
            <p:custDataLst>
              <p:tags r:id="rId47"/>
            </p:custDataLst>
          </p:nvPr>
        </p:nvSpPr>
        <p:spPr bwMode="gray">
          <a:xfrm>
            <a:off x="2955925" y="4440238"/>
            <a:ext cx="69215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s-AR" altLang="en-US" sz="1400" dirty="0"/>
              <a:t>55%</a:t>
            </a:r>
          </a:p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s-AR" sz="1400" dirty="0"/>
              <a:t>(n = 386)</a:t>
            </a:r>
          </a:p>
        </p:txBody>
      </p:sp>
      <p:sp>
        <p:nvSpPr>
          <p:cNvPr id="155" name="Marcador de texto 2">
            <a:extLst>
              <a:ext uri="{FF2B5EF4-FFF2-40B4-BE49-F238E27FC236}">
                <a16:creationId xmlns:a16="http://schemas.microsoft.com/office/drawing/2014/main" id="{F0A91D72-20E0-4B04-8AF3-9131D5F74002}"/>
              </a:ext>
            </a:extLst>
          </p:cNvPr>
          <p:cNvSpPr>
            <a:spLocks noGrp="1"/>
          </p:cNvSpPr>
          <p:nvPr>
            <p:custDataLst>
              <p:tags r:id="rId48"/>
            </p:custDataLst>
          </p:nvPr>
        </p:nvSpPr>
        <p:spPr bwMode="gray">
          <a:xfrm>
            <a:off x="2955925" y="5276850"/>
            <a:ext cx="69215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s-AR" altLang="en-US" sz="1400" dirty="0">
                <a:solidFill>
                  <a:schemeClr val="bg1"/>
                </a:solidFill>
              </a:rPr>
              <a:t>35%</a:t>
            </a:r>
          </a:p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s-AR" sz="1400" dirty="0">
                <a:solidFill>
                  <a:schemeClr val="bg1"/>
                </a:solidFill>
              </a:rPr>
              <a:t>(n = 213)</a:t>
            </a:r>
          </a:p>
        </p:txBody>
      </p:sp>
      <p:sp>
        <p:nvSpPr>
          <p:cNvPr id="156" name="Marcador de texto 2">
            <a:extLst>
              <a:ext uri="{FF2B5EF4-FFF2-40B4-BE49-F238E27FC236}">
                <a16:creationId xmlns:a16="http://schemas.microsoft.com/office/drawing/2014/main" id="{666EDB8E-F0C0-4B47-ADB0-87BE2A71B552}"/>
              </a:ext>
            </a:extLst>
          </p:cNvPr>
          <p:cNvSpPr>
            <a:spLocks noGrp="1"/>
          </p:cNvSpPr>
          <p:nvPr>
            <p:custDataLst>
              <p:tags r:id="rId49"/>
            </p:custDataLst>
          </p:nvPr>
        </p:nvSpPr>
        <p:spPr bwMode="auto">
          <a:xfrm>
            <a:off x="3136900" y="5945188"/>
            <a:ext cx="330200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s-AR" altLang="en-US" sz="1400" dirty="0"/>
              <a:t>High</a:t>
            </a:r>
            <a:endParaRPr lang="es-AR" sz="1400" dirty="0"/>
          </a:p>
        </p:txBody>
      </p:sp>
      <p:pic>
        <p:nvPicPr>
          <p:cNvPr id="157" name="Imagen 156">
            <a:extLst>
              <a:ext uri="{FF2B5EF4-FFF2-40B4-BE49-F238E27FC236}">
                <a16:creationId xmlns:a16="http://schemas.microsoft.com/office/drawing/2014/main" id="{EF1D19FA-C500-4246-87ED-729F1A4C1843}"/>
              </a:ext>
            </a:extLst>
          </p:cNvPr>
          <p:cNvPicPr>
            <a:picLocks noChangeAspect="1"/>
          </p:cNvPicPr>
          <p:nvPr/>
        </p:nvPicPr>
        <p:blipFill>
          <a:blip r:embed="rId70"/>
          <a:stretch>
            <a:fillRect/>
          </a:stretch>
        </p:blipFill>
        <p:spPr>
          <a:xfrm>
            <a:off x="1620838" y="4402138"/>
            <a:ext cx="222514" cy="460375"/>
          </a:xfrm>
          <a:prstGeom prst="rect">
            <a:avLst/>
          </a:prstGeom>
        </p:spPr>
      </p:pic>
      <p:pic>
        <p:nvPicPr>
          <p:cNvPr id="158" name="Imagen 157">
            <a:extLst>
              <a:ext uri="{FF2B5EF4-FFF2-40B4-BE49-F238E27FC236}">
                <a16:creationId xmlns:a16="http://schemas.microsoft.com/office/drawing/2014/main" id="{ABF54C6A-28A1-4B53-8DDE-27BAA24C3D66}"/>
              </a:ext>
            </a:extLst>
          </p:cNvPr>
          <p:cNvPicPr>
            <a:picLocks noChangeAspect="1"/>
          </p:cNvPicPr>
          <p:nvPr/>
        </p:nvPicPr>
        <p:blipFill>
          <a:blip r:embed="rId71"/>
          <a:stretch>
            <a:fillRect/>
          </a:stretch>
        </p:blipFill>
        <p:spPr>
          <a:xfrm>
            <a:off x="1552575" y="5278438"/>
            <a:ext cx="290767" cy="382588"/>
          </a:xfrm>
          <a:prstGeom prst="rect">
            <a:avLst/>
          </a:prstGeom>
        </p:spPr>
      </p:pic>
      <p:pic>
        <p:nvPicPr>
          <p:cNvPr id="159" name="Imagen 158">
            <a:extLst>
              <a:ext uri="{FF2B5EF4-FFF2-40B4-BE49-F238E27FC236}">
                <a16:creationId xmlns:a16="http://schemas.microsoft.com/office/drawing/2014/main" id="{46B5B60F-56F6-4EE7-9EF7-52C202F2A025}"/>
              </a:ext>
            </a:extLst>
          </p:cNvPr>
          <p:cNvPicPr>
            <a:picLocks noChangeAspect="1"/>
          </p:cNvPicPr>
          <p:nvPr/>
        </p:nvPicPr>
        <p:blipFill>
          <a:blip r:embed="rId72"/>
          <a:stretch>
            <a:fillRect/>
          </a:stretch>
        </p:blipFill>
        <p:spPr>
          <a:xfrm>
            <a:off x="1266825" y="4256088"/>
            <a:ext cx="237304" cy="1806575"/>
          </a:xfrm>
          <a:prstGeom prst="rect">
            <a:avLst/>
          </a:prstGeom>
        </p:spPr>
      </p:pic>
      <p:sp>
        <p:nvSpPr>
          <p:cNvPr id="160" name="Marcador de texto 2">
            <a:extLst>
              <a:ext uri="{FF2B5EF4-FFF2-40B4-BE49-F238E27FC236}">
                <a16:creationId xmlns:a16="http://schemas.microsoft.com/office/drawing/2014/main" id="{04CD8403-7B94-480E-8DBD-E10F8B7521D6}"/>
              </a:ext>
            </a:extLst>
          </p:cNvPr>
          <p:cNvSpPr>
            <a:spLocks noGrp="1"/>
          </p:cNvSpPr>
          <p:nvPr>
            <p:custDataLst>
              <p:tags r:id="rId50"/>
            </p:custDataLst>
          </p:nvPr>
        </p:nvSpPr>
        <p:spPr bwMode="auto">
          <a:xfrm>
            <a:off x="1433513" y="3429000"/>
            <a:ext cx="2857500" cy="652463"/>
          </a:xfrm>
          <a:prstGeom prst="roundRect">
            <a:avLst>
              <a:gd name="adj" fmla="val 27494"/>
            </a:avLst>
          </a:prstGeom>
          <a:solidFill>
            <a:schemeClr val="bg1"/>
          </a:solidFill>
          <a:ln w="9525" algn="ctr">
            <a:solidFill>
              <a:schemeClr val="tx1"/>
            </a:solidFill>
          </a:ln>
        </p:spPr>
        <p:txBody>
          <a:bodyPr vert="horz" wrap="none" lIns="0" tIns="82550" rIns="0" bIns="8096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s-AR" sz="1400" dirty="0"/>
              <a:t>Género = hombre (media = 52%)</a:t>
            </a:r>
          </a:p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s-AR" sz="1400" dirty="0"/>
              <a:t>(0: mujer / 1: hombre) </a:t>
            </a:r>
          </a:p>
        </p:txBody>
      </p:sp>
      <p:cxnSp>
        <p:nvCxnSpPr>
          <p:cNvPr id="169" name="Conector recto 168">
            <a:extLst>
              <a:ext uri="{FF2B5EF4-FFF2-40B4-BE49-F238E27FC236}">
                <a16:creationId xmlns:a16="http://schemas.microsoft.com/office/drawing/2014/main" id="{8EEF35ED-26ED-4425-B61F-692051C30ED2}"/>
              </a:ext>
            </a:extLst>
          </p:cNvPr>
          <p:cNvCxnSpPr/>
          <p:nvPr>
            <p:custDataLst>
              <p:tags r:id="rId51"/>
            </p:custDataLst>
          </p:nvPr>
        </p:nvCxnSpPr>
        <p:spPr bwMode="auto">
          <a:xfrm>
            <a:off x="5908675" y="5051425"/>
            <a:ext cx="1879600" cy="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Conector recto 169">
            <a:extLst>
              <a:ext uri="{FF2B5EF4-FFF2-40B4-BE49-F238E27FC236}">
                <a16:creationId xmlns:a16="http://schemas.microsoft.com/office/drawing/2014/main" id="{F0775687-C065-445B-B78A-8CDD5C73D3A7}"/>
              </a:ext>
            </a:extLst>
          </p:cNvPr>
          <p:cNvCxnSpPr/>
          <p:nvPr>
            <p:custDataLst>
              <p:tags r:id="rId52"/>
            </p:custDataLst>
          </p:nvPr>
        </p:nvCxnSpPr>
        <p:spPr bwMode="auto">
          <a:xfrm>
            <a:off x="5908675" y="4214813"/>
            <a:ext cx="1879600" cy="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1" name="Rectángulo 170">
            <a:extLst>
              <a:ext uri="{FF2B5EF4-FFF2-40B4-BE49-F238E27FC236}">
                <a16:creationId xmlns:a16="http://schemas.microsoft.com/office/drawing/2014/main" id="{85425D2A-AE04-47B5-B1A1-7DCBB15CE22F}"/>
              </a:ext>
            </a:extLst>
          </p:cNvPr>
          <p:cNvSpPr/>
          <p:nvPr>
            <p:custDataLst>
              <p:tags r:id="rId53"/>
            </p:custDataLst>
          </p:nvPr>
        </p:nvSpPr>
        <p:spPr bwMode="auto">
          <a:xfrm>
            <a:off x="6848475" y="5051425"/>
            <a:ext cx="939800" cy="835025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30C3E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72" name="Rectángulo 171">
            <a:extLst>
              <a:ext uri="{FF2B5EF4-FFF2-40B4-BE49-F238E27FC236}">
                <a16:creationId xmlns:a16="http://schemas.microsoft.com/office/drawing/2014/main" id="{272A879C-3B3B-475D-BE2C-25B6FB088D70}"/>
              </a:ext>
            </a:extLst>
          </p:cNvPr>
          <p:cNvSpPr/>
          <p:nvPr>
            <p:custDataLst>
              <p:tags r:id="rId54"/>
            </p:custDataLst>
          </p:nvPr>
        </p:nvSpPr>
        <p:spPr bwMode="auto">
          <a:xfrm>
            <a:off x="6848475" y="4214813"/>
            <a:ext cx="939800" cy="836613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74" name="Rectángulo 173">
            <a:extLst>
              <a:ext uri="{FF2B5EF4-FFF2-40B4-BE49-F238E27FC236}">
                <a16:creationId xmlns:a16="http://schemas.microsoft.com/office/drawing/2014/main" id="{5DC60506-3B93-4A0F-B75E-D625CB049464}"/>
              </a:ext>
            </a:extLst>
          </p:cNvPr>
          <p:cNvSpPr/>
          <p:nvPr>
            <p:custDataLst>
              <p:tags r:id="rId55"/>
            </p:custDataLst>
          </p:nvPr>
        </p:nvSpPr>
        <p:spPr bwMode="auto">
          <a:xfrm>
            <a:off x="5908675" y="5051425"/>
            <a:ext cx="939800" cy="835025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75" name="Rectángulo 174">
            <a:extLst>
              <a:ext uri="{FF2B5EF4-FFF2-40B4-BE49-F238E27FC236}">
                <a16:creationId xmlns:a16="http://schemas.microsoft.com/office/drawing/2014/main" id="{91BFE552-7691-4940-A245-7A413DC1EE1B}"/>
              </a:ext>
            </a:extLst>
          </p:cNvPr>
          <p:cNvSpPr/>
          <p:nvPr>
            <p:custDataLst>
              <p:tags r:id="rId56"/>
            </p:custDataLst>
          </p:nvPr>
        </p:nvSpPr>
        <p:spPr bwMode="auto">
          <a:xfrm>
            <a:off x="5908675" y="4214813"/>
            <a:ext cx="939800" cy="836613"/>
          </a:xfrm>
          <a:prstGeom prst="rect">
            <a:avLst/>
          </a:prstGeom>
          <a:solidFill>
            <a:srgbClr val="C30C3E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76" name="Conector recto 175">
            <a:extLst>
              <a:ext uri="{FF2B5EF4-FFF2-40B4-BE49-F238E27FC236}">
                <a16:creationId xmlns:a16="http://schemas.microsoft.com/office/drawing/2014/main" id="{7B5EB0E2-57AA-4FDF-994D-2A883EC640D8}"/>
              </a:ext>
            </a:extLst>
          </p:cNvPr>
          <p:cNvCxnSpPr/>
          <p:nvPr>
            <p:custDataLst>
              <p:tags r:id="rId57"/>
            </p:custDataLst>
          </p:nvPr>
        </p:nvCxnSpPr>
        <p:spPr bwMode="auto">
          <a:xfrm>
            <a:off x="5907088" y="5886450"/>
            <a:ext cx="1882775" cy="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Conector recto 176">
            <a:extLst>
              <a:ext uri="{FF2B5EF4-FFF2-40B4-BE49-F238E27FC236}">
                <a16:creationId xmlns:a16="http://schemas.microsoft.com/office/drawing/2014/main" id="{24974A34-3EC2-4B1A-89F7-BC134E1FAC86}"/>
              </a:ext>
            </a:extLst>
          </p:cNvPr>
          <p:cNvCxnSpPr/>
          <p:nvPr>
            <p:custDataLst>
              <p:tags r:id="rId58"/>
            </p:custDataLst>
          </p:nvPr>
        </p:nvCxnSpPr>
        <p:spPr bwMode="auto">
          <a:xfrm flipV="1">
            <a:off x="5908675" y="4210050"/>
            <a:ext cx="0" cy="1681163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8" name="Marcador de texto 2">
            <a:extLst>
              <a:ext uri="{FF2B5EF4-FFF2-40B4-BE49-F238E27FC236}">
                <a16:creationId xmlns:a16="http://schemas.microsoft.com/office/drawing/2014/main" id="{B4329EAD-C03A-4682-92C1-ADCDB7F742D4}"/>
              </a:ext>
            </a:extLst>
          </p:cNvPr>
          <p:cNvSpPr>
            <a:spLocks noGrp="1"/>
          </p:cNvSpPr>
          <p:nvPr>
            <p:custDataLst>
              <p:tags r:id="rId59"/>
            </p:custDataLst>
          </p:nvPr>
        </p:nvSpPr>
        <p:spPr bwMode="gray">
          <a:xfrm>
            <a:off x="6032500" y="5276850"/>
            <a:ext cx="69215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s-AR" altLang="en-US" sz="1400" dirty="0"/>
              <a:t>64%</a:t>
            </a:r>
          </a:p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s-AR" sz="1400" dirty="0"/>
              <a:t>(n = 369)</a:t>
            </a:r>
          </a:p>
        </p:txBody>
      </p:sp>
      <p:sp>
        <p:nvSpPr>
          <p:cNvPr id="179" name="Marcador de texto 2">
            <a:extLst>
              <a:ext uri="{FF2B5EF4-FFF2-40B4-BE49-F238E27FC236}">
                <a16:creationId xmlns:a16="http://schemas.microsoft.com/office/drawing/2014/main" id="{84A6FB9C-8456-4445-8E16-253912220728}"/>
              </a:ext>
            </a:extLst>
          </p:cNvPr>
          <p:cNvSpPr>
            <a:spLocks noGrp="1"/>
          </p:cNvSpPr>
          <p:nvPr>
            <p:custDataLst>
              <p:tags r:id="rId60"/>
            </p:custDataLst>
          </p:nvPr>
        </p:nvSpPr>
        <p:spPr bwMode="auto">
          <a:xfrm>
            <a:off x="5915025" y="6280150"/>
            <a:ext cx="1866900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s-AR" altLang="en-US" sz="1400" dirty="0"/>
              <a:t>Impartial Beneficence (IB)</a:t>
            </a:r>
            <a:endParaRPr lang="es-AR" sz="1400" dirty="0"/>
          </a:p>
        </p:txBody>
      </p:sp>
      <p:sp>
        <p:nvSpPr>
          <p:cNvPr id="180" name="Marcador de texto 2">
            <a:extLst>
              <a:ext uri="{FF2B5EF4-FFF2-40B4-BE49-F238E27FC236}">
                <a16:creationId xmlns:a16="http://schemas.microsoft.com/office/drawing/2014/main" id="{79A3E7BB-7A9C-4B85-85B8-94AF50DD87CB}"/>
              </a:ext>
            </a:extLst>
          </p:cNvPr>
          <p:cNvSpPr>
            <a:spLocks noGrp="1"/>
          </p:cNvSpPr>
          <p:nvPr>
            <p:custDataLst>
              <p:tags r:id="rId61"/>
            </p:custDataLst>
          </p:nvPr>
        </p:nvSpPr>
        <p:spPr bwMode="gray">
          <a:xfrm>
            <a:off x="6032500" y="4440238"/>
            <a:ext cx="69215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s-AR" sz="1400" dirty="0">
                <a:solidFill>
                  <a:schemeClr val="bg1"/>
                </a:solidFill>
              </a:rPr>
              <a:t>52%</a:t>
            </a:r>
          </a:p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s-AR" sz="1400" dirty="0">
                <a:solidFill>
                  <a:schemeClr val="bg1"/>
                </a:solidFill>
              </a:rPr>
              <a:t>(n = 217)</a:t>
            </a:r>
          </a:p>
        </p:txBody>
      </p:sp>
      <p:sp>
        <p:nvSpPr>
          <p:cNvPr id="181" name="Marcador de texto 2">
            <a:extLst>
              <a:ext uri="{FF2B5EF4-FFF2-40B4-BE49-F238E27FC236}">
                <a16:creationId xmlns:a16="http://schemas.microsoft.com/office/drawing/2014/main" id="{6E633DE1-10A9-42D3-A12D-8543EBC7D077}"/>
              </a:ext>
            </a:extLst>
          </p:cNvPr>
          <p:cNvSpPr>
            <a:spLocks noGrp="1"/>
          </p:cNvSpPr>
          <p:nvPr>
            <p:custDataLst>
              <p:tags r:id="rId62"/>
            </p:custDataLst>
          </p:nvPr>
        </p:nvSpPr>
        <p:spPr bwMode="auto">
          <a:xfrm>
            <a:off x="6230938" y="5945188"/>
            <a:ext cx="295275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s-AR" altLang="en-US" sz="1400" dirty="0"/>
              <a:t>Low</a:t>
            </a:r>
            <a:endParaRPr lang="es-AR" sz="1400" dirty="0"/>
          </a:p>
        </p:txBody>
      </p:sp>
      <p:sp>
        <p:nvSpPr>
          <p:cNvPr id="182" name="Marcador de texto 2">
            <a:extLst>
              <a:ext uri="{FF2B5EF4-FFF2-40B4-BE49-F238E27FC236}">
                <a16:creationId xmlns:a16="http://schemas.microsoft.com/office/drawing/2014/main" id="{5F1568FD-D7A5-4A7D-A067-94B317F4E2F2}"/>
              </a:ext>
            </a:extLst>
          </p:cNvPr>
          <p:cNvSpPr>
            <a:spLocks noGrp="1"/>
          </p:cNvSpPr>
          <p:nvPr>
            <p:custDataLst>
              <p:tags r:id="rId63"/>
            </p:custDataLst>
          </p:nvPr>
        </p:nvSpPr>
        <p:spPr bwMode="gray">
          <a:xfrm>
            <a:off x="6972300" y="4440238"/>
            <a:ext cx="69215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s-AR" altLang="en-US" sz="1400" dirty="0">
                <a:solidFill>
                  <a:schemeClr val="bg1"/>
                </a:solidFill>
              </a:rPr>
              <a:t>69%</a:t>
            </a:r>
          </a:p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s-AR" sz="1400" dirty="0">
                <a:solidFill>
                  <a:schemeClr val="bg1"/>
                </a:solidFill>
              </a:rPr>
              <a:t>(n = 447)</a:t>
            </a:r>
          </a:p>
        </p:txBody>
      </p:sp>
      <p:sp>
        <p:nvSpPr>
          <p:cNvPr id="184" name="Marcador de texto 2">
            <a:extLst>
              <a:ext uri="{FF2B5EF4-FFF2-40B4-BE49-F238E27FC236}">
                <a16:creationId xmlns:a16="http://schemas.microsoft.com/office/drawing/2014/main" id="{829D1505-BD63-452A-BC13-E2A238795CE6}"/>
              </a:ext>
            </a:extLst>
          </p:cNvPr>
          <p:cNvSpPr>
            <a:spLocks noGrp="1"/>
          </p:cNvSpPr>
          <p:nvPr>
            <p:custDataLst>
              <p:tags r:id="rId64"/>
            </p:custDataLst>
          </p:nvPr>
        </p:nvSpPr>
        <p:spPr bwMode="gray">
          <a:xfrm>
            <a:off x="6972300" y="5276850"/>
            <a:ext cx="69215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s-AR" altLang="en-US" sz="1400" dirty="0"/>
              <a:t>57%</a:t>
            </a:r>
          </a:p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s-AR" sz="1400" dirty="0"/>
              <a:t>(n = 245)</a:t>
            </a:r>
          </a:p>
        </p:txBody>
      </p:sp>
      <p:sp>
        <p:nvSpPr>
          <p:cNvPr id="185" name="Marcador de texto 2">
            <a:extLst>
              <a:ext uri="{FF2B5EF4-FFF2-40B4-BE49-F238E27FC236}">
                <a16:creationId xmlns:a16="http://schemas.microsoft.com/office/drawing/2014/main" id="{43D38513-7C6C-4F0B-B6D8-9D08D022C294}"/>
              </a:ext>
            </a:extLst>
          </p:cNvPr>
          <p:cNvSpPr>
            <a:spLocks noGrp="1"/>
          </p:cNvSpPr>
          <p:nvPr>
            <p:custDataLst>
              <p:tags r:id="rId65"/>
            </p:custDataLst>
          </p:nvPr>
        </p:nvSpPr>
        <p:spPr bwMode="auto">
          <a:xfrm>
            <a:off x="7153275" y="5945188"/>
            <a:ext cx="330200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s-AR" altLang="en-US" sz="1400" dirty="0"/>
              <a:t>High</a:t>
            </a:r>
            <a:endParaRPr lang="es-AR" sz="1400" dirty="0"/>
          </a:p>
        </p:txBody>
      </p:sp>
      <p:pic>
        <p:nvPicPr>
          <p:cNvPr id="186" name="Imagen 185">
            <a:extLst>
              <a:ext uri="{FF2B5EF4-FFF2-40B4-BE49-F238E27FC236}">
                <a16:creationId xmlns:a16="http://schemas.microsoft.com/office/drawing/2014/main" id="{957626E6-C4B8-41BE-AE53-8BBAE3FDD404}"/>
              </a:ext>
            </a:extLst>
          </p:cNvPr>
          <p:cNvPicPr>
            <a:picLocks noChangeAspect="1"/>
          </p:cNvPicPr>
          <p:nvPr/>
        </p:nvPicPr>
        <p:blipFill>
          <a:blip r:embed="rId70"/>
          <a:stretch>
            <a:fillRect/>
          </a:stretch>
        </p:blipFill>
        <p:spPr>
          <a:xfrm>
            <a:off x="5637213" y="4402138"/>
            <a:ext cx="222514" cy="460375"/>
          </a:xfrm>
          <a:prstGeom prst="rect">
            <a:avLst/>
          </a:prstGeom>
        </p:spPr>
      </p:pic>
      <p:pic>
        <p:nvPicPr>
          <p:cNvPr id="188" name="Imagen 187">
            <a:extLst>
              <a:ext uri="{FF2B5EF4-FFF2-40B4-BE49-F238E27FC236}">
                <a16:creationId xmlns:a16="http://schemas.microsoft.com/office/drawing/2014/main" id="{F097DA48-3EFF-47DE-A67C-71B9038EAAFE}"/>
              </a:ext>
            </a:extLst>
          </p:cNvPr>
          <p:cNvPicPr>
            <a:picLocks noChangeAspect="1"/>
          </p:cNvPicPr>
          <p:nvPr/>
        </p:nvPicPr>
        <p:blipFill>
          <a:blip r:embed="rId71"/>
          <a:stretch>
            <a:fillRect/>
          </a:stretch>
        </p:blipFill>
        <p:spPr>
          <a:xfrm>
            <a:off x="5568950" y="5278438"/>
            <a:ext cx="290767" cy="382588"/>
          </a:xfrm>
          <a:prstGeom prst="rect">
            <a:avLst/>
          </a:prstGeom>
        </p:spPr>
      </p:pic>
      <p:pic>
        <p:nvPicPr>
          <p:cNvPr id="189" name="Imagen 188">
            <a:extLst>
              <a:ext uri="{FF2B5EF4-FFF2-40B4-BE49-F238E27FC236}">
                <a16:creationId xmlns:a16="http://schemas.microsoft.com/office/drawing/2014/main" id="{3A78927A-1EAC-431D-B3E3-091564A217D7}"/>
              </a:ext>
            </a:extLst>
          </p:cNvPr>
          <p:cNvPicPr>
            <a:picLocks noChangeAspect="1"/>
          </p:cNvPicPr>
          <p:nvPr/>
        </p:nvPicPr>
        <p:blipFill>
          <a:blip r:embed="rId72"/>
          <a:stretch>
            <a:fillRect/>
          </a:stretch>
        </p:blipFill>
        <p:spPr>
          <a:xfrm>
            <a:off x="5283200" y="4256088"/>
            <a:ext cx="237304" cy="1806575"/>
          </a:xfrm>
          <a:prstGeom prst="rect">
            <a:avLst/>
          </a:prstGeom>
        </p:spPr>
      </p:pic>
      <p:sp>
        <p:nvSpPr>
          <p:cNvPr id="190" name="Marcador de texto 2">
            <a:extLst>
              <a:ext uri="{FF2B5EF4-FFF2-40B4-BE49-F238E27FC236}">
                <a16:creationId xmlns:a16="http://schemas.microsoft.com/office/drawing/2014/main" id="{0850EAB9-3D8D-409E-BA70-14F0D4857277}"/>
              </a:ext>
            </a:extLst>
          </p:cNvPr>
          <p:cNvSpPr>
            <a:spLocks noGrp="1"/>
          </p:cNvSpPr>
          <p:nvPr>
            <p:custDataLst>
              <p:tags r:id="rId66"/>
            </p:custDataLst>
          </p:nvPr>
        </p:nvSpPr>
        <p:spPr bwMode="auto">
          <a:xfrm>
            <a:off x="5449888" y="3429000"/>
            <a:ext cx="2857500" cy="652463"/>
          </a:xfrm>
          <a:prstGeom prst="roundRect">
            <a:avLst>
              <a:gd name="adj" fmla="val 27494"/>
            </a:avLst>
          </a:prstGeom>
          <a:solidFill>
            <a:schemeClr val="bg1"/>
          </a:solidFill>
          <a:ln w="9525" algn="ctr">
            <a:solidFill>
              <a:schemeClr val="tx1"/>
            </a:solidFill>
          </a:ln>
        </p:spPr>
        <p:txBody>
          <a:bodyPr vert="horz" wrap="square" lIns="119063" tIns="0" rIns="117475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s-AR" sz="1400" dirty="0"/>
              <a:t>Educación = Univ. completo (media = 62%)</a:t>
            </a:r>
          </a:p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s-AR" sz="1400" dirty="0"/>
              <a:t>(1: Univ. Inc. / 2: Univ. Completo) </a:t>
            </a:r>
          </a:p>
        </p:txBody>
      </p:sp>
    </p:spTree>
    <p:extLst>
      <p:ext uri="{BB962C8B-B14F-4D97-AF65-F5344CB8AC3E}">
        <p14:creationId xmlns:p14="http://schemas.microsoft.com/office/powerpoint/2010/main" val="159293035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7037&quot;&gt;&lt;version val=&quot;30890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/%#m/%Y&lt;/m_strFormatTime&gt;&lt;m_yearfmt&gt;&lt;begin val=&quot;0&quot;/&gt;&lt;end val=&quot;0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0&quot;/&gt;&lt;/m_mruColor&gt;&lt;m_eweekdayFirstOfWeek val=&quot;1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vmAnjThb7Hx4ydQqtVcOA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nQz5Clx2K1._rFiE5IMXw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M4UPk4y_Oo0nAUDOMZqEg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jM2rT2SLkPYGMo_ibGm9Q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v7e.gCSg_6OuXQ4QvJmGA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WwV1Z6wP5g_kLhFnoM9ZA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Nvq4ocV47pMdcBGxfMEeQ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KiFL3B8DuBZ0IbASC3Y0A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EpMc7TacvyhBDREGAl3CA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Z.gwY99UWSauDJL_DIPuQ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ZC1nOYBJNF1vwq.3kheQw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qBvGhxnDbHCXyByVOg0NA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2LyWMRXgBDcDALylTqpww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0nV_IKdJuLwCPehBo863Q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FRxmhwSrCKDuzhOTnPZKw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2ZECss6vhF1PEuFYOxfGQ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Cva.ULEb.3U21EbrwpOuw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R3A3gh5SNbVFFJyZDeJkg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T98ufLtf6pu3SzRkxLrlQ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C4vPCp9dG28aM0yu.9HHg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LCru6o_KKTUDLYQGaBxow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_FmIbXcmnOp26RsNIs06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Fg87MerXglEJ_dgNRzXHg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8WzWEReb2fJHPWef38IK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yB92ax0SUy_cjPswNOQ9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umQq3HawE9gS2O9CbrHXQ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IhIqtKeQPx7kLrdXbjnOA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OznWhh5666DBI__TvuiIA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eyFG_BurWbZPCCeN1njZA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FKr2REHvb_W_Heva8Wo_g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W39Aw5P7E5xaP3eGAWA_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1ojHLcUdi_5zqX6pK7JKg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k1u9LHKTbLPG.upgdF6y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7DjpgOh0N9ythyc37LALA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kRfl6jtlx4D8.Y_r5Fwrw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TG71LNBuJX.2BBEhdxVyA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bPKjCCm76x78r3_qvXmQA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n_MyKg3oFMQuLM.dF_NaQ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RM9sjwif3QXt9exm_pGtw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r.e1M0ymEWJzpnc4o4oDg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1Ds_LvIIPswYPS5aTjIN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.qhJWxd.fMNPqVR6WaMxg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gnnLOa7yu5hONa2bFfHog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3OJUVhE2v1A1PmMOg4PNg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4n2asMxrgM5KDPtuoZeHw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XJNIoVrgjiP_IXHooT3j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BcoRnky3xXnPIxKfx7iKA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pWMDYkaeTiiaFd2Npy8OQ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sPXzTIhZo8xlltxYxG47Q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6BNSiUuFb7CUbFwzEm6Iw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wI7Lxlwnz54m6LcWR.MD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Rtevp60LX.Up4u8qJwTtQ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SgNBlWRmlOBuzM3BXbhfA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Y66vl2ieDbZq4AZGKKhAA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4_PBlhF0wlmjsZFZG1JPg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V2SVv2deWULNiNYEtn3Yg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GRtqyOBSoAYy0SnCflbxQ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HbUIp1DUXWRLWF4VI9nrg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Yk.sBQwWqQpIc7WbsCqXQ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398TOC8u9_FhmYTkSn3PQ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RWc_1fDq46mqViiy4vjm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MIa0vXzQ5aJx6onQxQW9w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FHmiSp2htswZe8.nPhLmA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xyYwdiet58EvCZoi5IjeA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JbXObMQ8jgCQKubDx0xfQ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cDvX0wPItt.HWr1kvYUAQ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34UsJ0Jm20yK0qoarvY7A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BS3FLDUFSnaXIFsnRc91w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SgNBlWRmlOBuzM3BXbhfA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Y66vl2ieDbZq4AZGKKhAA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4_PBlhF0wlmjsZFZG1JP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_8Axhw6Na3KpuMix0OkFg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V2SVv2deWULNiNYEtn3Yg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GRtqyOBSoAYy0SnCflbxQ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HbUIp1DUXWRLWF4VI9nrg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Yk.sBQwWqQpIc7WbsCqXQ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398TOC8u9_FhmYTkSn3PQ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RWc_1fDq46mqViiy4vjmw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FHmiSp2htswZe8.nPhLmA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xyYwdiet58EvCZoi5IjeA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JbXObMQ8jgCQKubDx0xfQ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cDvX0wPItt.HWr1kvYUA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c11QVsGPTDs6Qn83o7U8w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34UsJ0Jm20yK0qoarvY7A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BS3FLDUFSnaXIFsnRc91w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u7anStF.hAzokhad6iS6g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.PnBrs0xPmGVheXVyXnJA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X7nH69AnGRLxh9Wanvv8A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umGKfMMP7V5XszDSy.smQ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wG9_IydSigta92KDyIoGw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rTjtkoM_Xtm0_pxFrnRQg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IaqFanr6HXxw6lcA0BDAQ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pBHgN7OsI7oFb5NwJy1C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fJAZaq0xdzn8.UMPtz7fQ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9M0R3VuxAUDeeM0L6pzGQ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DRbTOF5ZdcQZo9q_ZhJBg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O9I7Pk6by87eu9OMLRWhQ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mshjHbE4ZgBXMgTi2cU_Q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DR949x7fZyYpRjTQC3JGw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J_xtC1eIvOWBbwfQ9FtSw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GkyskWx_460DgW7ktq4LA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xwzrrFwTK614EylqDvmLg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3YT1MZL4Jywpo9dXgTiEA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BbajkkDTV8ZwELb_kyay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RAQDIoxz6J_6KxpfngRkQ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F5wi4PXLBgcl6CBaDXSKw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cMFZroYl_NWJnk0d5ZIcg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YL5Vg5OcWSuvM.jhImuqw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lXIWIk2BvcgdanhZL.cTQ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0NqAPKsQWkw1YP.aVA3pQ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sapLsCyDOi5O9Pz77wofw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DcJCp3ZQxPL_BWfJD8J_A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rBbZtwENRowr6Play9RFQ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1A6QqtCiR9NLrGVcWqK8Q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ybS4fQhCKGW6ioLG9n8SA"/>
</p:tagLst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290</Words>
  <Application>Microsoft Office PowerPoint</Application>
  <PresentationFormat>Panorámica</PresentationFormat>
  <Paragraphs>93</Paragraphs>
  <Slides>3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Diapositiva de think-cell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Alejandro Romanisio</dc:creator>
  <cp:lastModifiedBy>Alejandro Romanisio</cp:lastModifiedBy>
  <cp:revision>11</cp:revision>
  <dcterms:created xsi:type="dcterms:W3CDTF">2021-03-28T16:31:07Z</dcterms:created>
  <dcterms:modified xsi:type="dcterms:W3CDTF">2021-03-28T19:11:20Z</dcterms:modified>
</cp:coreProperties>
</file>