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96" r:id="rId4"/>
    <p:sldId id="259" r:id="rId5"/>
    <p:sldId id="300" r:id="rId6"/>
    <p:sldId id="301" r:id="rId7"/>
    <p:sldId id="29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ugusto Oliveira Jorge" userId="4a79f2638947d136" providerId="LiveId" clId="{19FA37BC-F43C-49A3-A582-1583BFE5FC78}"/>
    <pc:docChg chg="undo custSel mod addSld modSld">
      <pc:chgData name="João Augusto Oliveira Jorge" userId="4a79f2638947d136" providerId="LiveId" clId="{19FA37BC-F43C-49A3-A582-1583BFE5FC78}" dt="2021-01-30T01:16:51.188" v="685" actId="14100"/>
      <pc:docMkLst>
        <pc:docMk/>
      </pc:docMkLst>
      <pc:sldChg chg="addSp delSp modSp mod setBg">
        <pc:chgData name="João Augusto Oliveira Jorge" userId="4a79f2638947d136" providerId="LiveId" clId="{19FA37BC-F43C-49A3-A582-1583BFE5FC78}" dt="2021-01-30T01:16:44.150" v="684" actId="14100"/>
        <pc:sldMkLst>
          <pc:docMk/>
          <pc:sldMk cId="3627317984" sldId="256"/>
        </pc:sldMkLst>
        <pc:spChg chg="mod">
          <ac:chgData name="João Augusto Oliveira Jorge" userId="4a79f2638947d136" providerId="LiveId" clId="{19FA37BC-F43C-49A3-A582-1583BFE5FC78}" dt="2021-01-28T11:05:20.437" v="31" actId="1076"/>
          <ac:spMkLst>
            <pc:docMk/>
            <pc:sldMk cId="3627317984" sldId="256"/>
            <ac:spMk id="2" creationId="{661438B0-093D-4E5D-90BF-2D25D876B15E}"/>
          </ac:spMkLst>
        </pc:spChg>
        <pc:spChg chg="mod">
          <ac:chgData name="João Augusto Oliveira Jorge" userId="4a79f2638947d136" providerId="LiveId" clId="{19FA37BC-F43C-49A3-A582-1583BFE5FC78}" dt="2021-01-28T11:05:40.828" v="34" actId="14100"/>
          <ac:spMkLst>
            <pc:docMk/>
            <pc:sldMk cId="3627317984" sldId="256"/>
            <ac:spMk id="3" creationId="{D770B770-0249-482C-B8BD-D781A78586ED}"/>
          </ac:spMkLst>
        </pc:spChg>
        <pc:spChg chg="add del">
          <ac:chgData name="João Augusto Oliveira Jorge" userId="4a79f2638947d136" providerId="LiveId" clId="{19FA37BC-F43C-49A3-A582-1583BFE5FC78}" dt="2021-01-28T11:04:59.481" v="29" actId="26606"/>
          <ac:spMkLst>
            <pc:docMk/>
            <pc:sldMk cId="3627317984" sldId="256"/>
            <ac:spMk id="73" creationId="{75F4D120-3921-42A8-A063-46B023CB0CDA}"/>
          </ac:spMkLst>
        </pc:spChg>
        <pc:spChg chg="add">
          <ac:chgData name="João Augusto Oliveira Jorge" userId="4a79f2638947d136" providerId="LiveId" clId="{19FA37BC-F43C-49A3-A582-1583BFE5FC78}" dt="2021-01-28T11:04:59.481" v="29" actId="26606"/>
          <ac:spMkLst>
            <pc:docMk/>
            <pc:sldMk cId="3627317984" sldId="256"/>
            <ac:spMk id="139" creationId="{75F4D120-3921-42A8-A063-46B023CB0CDA}"/>
          </ac:spMkLst>
        </pc:spChg>
        <pc:picChg chg="add del">
          <ac:chgData name="João Augusto Oliveira Jorge" userId="4a79f2638947d136" providerId="LiveId" clId="{19FA37BC-F43C-49A3-A582-1583BFE5FC78}" dt="2021-01-28T11:04:59.481" v="29" actId="26606"/>
          <ac:picMkLst>
            <pc:docMk/>
            <pc:sldMk cId="3627317984" sldId="256"/>
            <ac:picMk id="75" creationId="{9D01B3E5-85F4-41A9-A504-D5E6268DEC1D}"/>
          </ac:picMkLst>
        </pc:picChg>
        <pc:picChg chg="add">
          <ac:chgData name="João Augusto Oliveira Jorge" userId="4a79f2638947d136" providerId="LiveId" clId="{19FA37BC-F43C-49A3-A582-1583BFE5FC78}" dt="2021-01-28T11:04:59.481" v="29" actId="26606"/>
          <ac:picMkLst>
            <pc:docMk/>
            <pc:sldMk cId="3627317984" sldId="256"/>
            <ac:picMk id="141" creationId="{9D01B3E5-85F4-41A9-A504-D5E6268DEC1D}"/>
          </ac:picMkLst>
        </pc:picChg>
        <pc:picChg chg="add mod">
          <ac:chgData name="João Augusto Oliveira Jorge" userId="4a79f2638947d136" providerId="LiveId" clId="{19FA37BC-F43C-49A3-A582-1583BFE5FC78}" dt="2021-01-30T01:16:44.150" v="684" actId="14100"/>
          <ac:picMkLst>
            <pc:docMk/>
            <pc:sldMk cId="3627317984" sldId="256"/>
            <ac:picMk id="1026" creationId="{D3F08B86-0E48-4A50-B280-B4C2FDA1F1D6}"/>
          </ac:picMkLst>
        </pc:picChg>
        <pc:picChg chg="add del mod ord">
          <ac:chgData name="João Augusto Oliveira Jorge" userId="4a79f2638947d136" providerId="LiveId" clId="{19FA37BC-F43C-49A3-A582-1583BFE5FC78}" dt="2021-01-28T11:04:49.139" v="27" actId="478"/>
          <ac:picMkLst>
            <pc:docMk/>
            <pc:sldMk cId="3627317984" sldId="256"/>
            <ac:picMk id="1028" creationId="{87261EE0-A2D2-45B5-B392-AD1F39F4A9EA}"/>
          </ac:picMkLst>
        </pc:picChg>
        <pc:picChg chg="add mod ord">
          <ac:chgData name="João Augusto Oliveira Jorge" userId="4a79f2638947d136" providerId="LiveId" clId="{19FA37BC-F43C-49A3-A582-1583BFE5FC78}" dt="2021-01-28T11:04:59.481" v="29" actId="26606"/>
          <ac:picMkLst>
            <pc:docMk/>
            <pc:sldMk cId="3627317984" sldId="256"/>
            <ac:picMk id="1030" creationId="{5C650343-2CC5-4605-A32D-90C0C40374E2}"/>
          </ac:picMkLst>
        </pc:picChg>
      </pc:sldChg>
      <pc:sldChg chg="addSp modSp mod setBg">
        <pc:chgData name="João Augusto Oliveira Jorge" userId="4a79f2638947d136" providerId="LiveId" clId="{19FA37BC-F43C-49A3-A582-1583BFE5FC78}" dt="2021-01-30T01:16:35.822" v="683" actId="14100"/>
        <pc:sldMkLst>
          <pc:docMk/>
          <pc:sldMk cId="1172968252" sldId="257"/>
        </pc:sldMkLst>
        <pc:spChg chg="mod">
          <ac:chgData name="João Augusto Oliveira Jorge" userId="4a79f2638947d136" providerId="LiveId" clId="{19FA37BC-F43C-49A3-A582-1583BFE5FC78}" dt="2021-01-28T11:05:57.065" v="35" actId="26606"/>
          <ac:spMkLst>
            <pc:docMk/>
            <pc:sldMk cId="1172968252" sldId="257"/>
            <ac:spMk id="2" creationId="{4C77A30C-6A0B-483D-B04E-9390B711EEEE}"/>
          </ac:spMkLst>
        </pc:spChg>
        <pc:spChg chg="add">
          <ac:chgData name="João Augusto Oliveira Jorge" userId="4a79f2638947d136" providerId="LiveId" clId="{19FA37BC-F43C-49A3-A582-1583BFE5FC78}" dt="2021-01-28T11:05:57.065" v="35" actId="26606"/>
          <ac:spMkLst>
            <pc:docMk/>
            <pc:sldMk cId="1172968252" sldId="257"/>
            <ac:spMk id="71" creationId="{D12DDE76-C203-4047-9998-63900085B5E8}"/>
          </ac:spMkLst>
        </pc:spChg>
        <pc:picChg chg="add mod">
          <ac:chgData name="João Augusto Oliveira Jorge" userId="4a79f2638947d136" providerId="LiveId" clId="{19FA37BC-F43C-49A3-A582-1583BFE5FC78}" dt="2021-01-30T01:16:35.822" v="683" actId="14100"/>
          <ac:picMkLst>
            <pc:docMk/>
            <pc:sldMk cId="1172968252" sldId="257"/>
            <ac:picMk id="4" creationId="{54785146-4905-4D4B-B1CE-099C96F06E09}"/>
          </ac:picMkLst>
        </pc:picChg>
        <pc:picChg chg="mod">
          <ac:chgData name="João Augusto Oliveira Jorge" userId="4a79f2638947d136" providerId="LiveId" clId="{19FA37BC-F43C-49A3-A582-1583BFE5FC78}" dt="2021-01-28T11:05:57.065" v="35" actId="26606"/>
          <ac:picMkLst>
            <pc:docMk/>
            <pc:sldMk cId="1172968252" sldId="257"/>
            <ac:picMk id="1026" creationId="{15D4CEDC-EA50-483A-A31A-1A69CA554F54}"/>
          </ac:picMkLst>
        </pc:picChg>
      </pc:sldChg>
      <pc:sldChg chg="addSp modSp mod setBg">
        <pc:chgData name="João Augusto Oliveira Jorge" userId="4a79f2638947d136" providerId="LiveId" clId="{19FA37BC-F43C-49A3-A582-1583BFE5FC78}" dt="2021-01-28T11:08:05.838" v="38" actId="26606"/>
        <pc:sldMkLst>
          <pc:docMk/>
          <pc:sldMk cId="3369469358" sldId="258"/>
        </pc:sldMkLst>
        <pc:spChg chg="mod ord">
          <ac:chgData name="João Augusto Oliveira Jorge" userId="4a79f2638947d136" providerId="LiveId" clId="{19FA37BC-F43C-49A3-A582-1583BFE5FC78}" dt="2021-01-28T11:08:05.838" v="38" actId="26606"/>
          <ac:spMkLst>
            <pc:docMk/>
            <pc:sldMk cId="3369469358" sldId="258"/>
            <ac:spMk id="2" creationId="{CBC07F7B-8180-4C79-985A-3B8460D8F27F}"/>
          </ac:spMkLst>
        </pc:spChg>
        <pc:spChg chg="add">
          <ac:chgData name="João Augusto Oliveira Jorge" userId="4a79f2638947d136" providerId="LiveId" clId="{19FA37BC-F43C-49A3-A582-1583BFE5FC78}" dt="2021-01-28T11:08:05.838" v="38" actId="26606"/>
          <ac:spMkLst>
            <pc:docMk/>
            <pc:sldMk cId="3369469358" sldId="258"/>
            <ac:spMk id="71" creationId="{87CC2527-562A-4F69-B487-4371E5B243E7}"/>
          </ac:spMkLst>
        </pc:spChg>
        <pc:picChg chg="mod">
          <ac:chgData name="João Augusto Oliveira Jorge" userId="4a79f2638947d136" providerId="LiveId" clId="{19FA37BC-F43C-49A3-A582-1583BFE5FC78}" dt="2021-01-28T11:08:05.838" v="38" actId="26606"/>
          <ac:picMkLst>
            <pc:docMk/>
            <pc:sldMk cId="3369469358" sldId="258"/>
            <ac:picMk id="2050" creationId="{64794735-D8A1-4B8B-9311-B0E2A0454249}"/>
          </ac:picMkLst>
        </pc:picChg>
        <pc:cxnChg chg="add">
          <ac:chgData name="João Augusto Oliveira Jorge" userId="4a79f2638947d136" providerId="LiveId" clId="{19FA37BC-F43C-49A3-A582-1583BFE5FC78}" dt="2021-01-28T11:08:05.838" v="38" actId="26606"/>
          <ac:cxnSpMkLst>
            <pc:docMk/>
            <pc:sldMk cId="3369469358" sldId="258"/>
            <ac:cxnSpMk id="73" creationId="{BCDAEC91-5BCE-4B55-9CC0-43EF94CB734B}"/>
          </ac:cxnSpMkLst>
        </pc:cxnChg>
      </pc:sldChg>
      <pc:sldChg chg="addSp modSp mod setBg setClrOvrMap">
        <pc:chgData name="João Augusto Oliveira Jorge" userId="4a79f2638947d136" providerId="LiveId" clId="{19FA37BC-F43C-49A3-A582-1583BFE5FC78}" dt="2021-01-28T11:11:48.830" v="68"/>
        <pc:sldMkLst>
          <pc:docMk/>
          <pc:sldMk cId="1444256061" sldId="259"/>
        </pc:sldMkLst>
        <pc:spChg chg="mod">
          <ac:chgData name="João Augusto Oliveira Jorge" userId="4a79f2638947d136" providerId="LiveId" clId="{19FA37BC-F43C-49A3-A582-1583BFE5FC78}" dt="2021-01-28T11:08:28.090" v="39" actId="26606"/>
          <ac:spMkLst>
            <pc:docMk/>
            <pc:sldMk cId="1444256061" sldId="259"/>
            <ac:spMk id="2" creationId="{19FAB6CA-A9E4-4539-B339-DFA87161B5DA}"/>
          </ac:spMkLst>
        </pc:spChg>
        <pc:spChg chg="mod">
          <ac:chgData name="João Augusto Oliveira Jorge" userId="4a79f2638947d136" providerId="LiveId" clId="{19FA37BC-F43C-49A3-A582-1583BFE5FC78}" dt="2021-01-28T11:08:28.090" v="39" actId="26606"/>
          <ac:spMkLst>
            <pc:docMk/>
            <pc:sldMk cId="1444256061" sldId="259"/>
            <ac:spMk id="3" creationId="{7F6609C2-A6AD-4D23-998D-14DDCDF1D110}"/>
          </ac:spMkLst>
        </pc:spChg>
        <pc:spChg chg="add">
          <ac:chgData name="João Augusto Oliveira Jorge" userId="4a79f2638947d136" providerId="LiveId" clId="{19FA37BC-F43C-49A3-A582-1583BFE5FC78}" dt="2021-01-28T11:08:28.090" v="39" actId="26606"/>
          <ac:spMkLst>
            <pc:docMk/>
            <pc:sldMk cId="1444256061" sldId="259"/>
            <ac:spMk id="8" creationId="{C7FA33FF-088D-4F16-95A2-2C64D353DEA8}"/>
          </ac:spMkLst>
        </pc:spChg>
        <pc:spChg chg="add">
          <ac:chgData name="João Augusto Oliveira Jorge" userId="4a79f2638947d136" providerId="LiveId" clId="{19FA37BC-F43C-49A3-A582-1583BFE5FC78}" dt="2021-01-28T11:08:28.090" v="39" actId="26606"/>
          <ac:spMkLst>
            <pc:docMk/>
            <pc:sldMk cId="1444256061" sldId="259"/>
            <ac:spMk id="10" creationId="{A376EFB1-01CF-419F-ABF1-2AF02BBFCBD1}"/>
          </ac:spMkLst>
        </pc:spChg>
        <pc:spChg chg="add">
          <ac:chgData name="João Augusto Oliveira Jorge" userId="4a79f2638947d136" providerId="LiveId" clId="{19FA37BC-F43C-49A3-A582-1583BFE5FC78}" dt="2021-01-28T11:08:28.090" v="39" actId="26606"/>
          <ac:spMkLst>
            <pc:docMk/>
            <pc:sldMk cId="1444256061" sldId="259"/>
            <ac:spMk id="12" creationId="{FF9DEA15-78BD-4750-AA18-B9F28A6D5AB8}"/>
          </ac:spMkLst>
        </pc:spChg>
        <pc:picChg chg="add">
          <ac:chgData name="João Augusto Oliveira Jorge" userId="4a79f2638947d136" providerId="LiveId" clId="{19FA37BC-F43C-49A3-A582-1583BFE5FC78}" dt="2021-01-28T11:11:48.830" v="68"/>
          <ac:picMkLst>
            <pc:docMk/>
            <pc:sldMk cId="1444256061" sldId="259"/>
            <ac:picMk id="7" creationId="{5F086F8E-9BB9-4AFF-AE8C-7A2B5F828FE4}"/>
          </ac:picMkLst>
        </pc:picChg>
      </pc:sldChg>
      <pc:sldChg chg="addSp">
        <pc:chgData name="João Augusto Oliveira Jorge" userId="4a79f2638947d136" providerId="LiveId" clId="{19FA37BC-F43C-49A3-A582-1583BFE5FC78}" dt="2021-01-28T11:11:54.225" v="69"/>
        <pc:sldMkLst>
          <pc:docMk/>
          <pc:sldMk cId="1801985578" sldId="260"/>
        </pc:sldMkLst>
        <pc:picChg chg="add">
          <ac:chgData name="João Augusto Oliveira Jorge" userId="4a79f2638947d136" providerId="LiveId" clId="{19FA37BC-F43C-49A3-A582-1583BFE5FC78}" dt="2021-01-28T11:11:54.225" v="69"/>
          <ac:picMkLst>
            <pc:docMk/>
            <pc:sldMk cId="1801985578" sldId="260"/>
            <ac:picMk id="6" creationId="{E837EA03-96A4-46F9-8954-903CBC978456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30:51.629" v="370" actId="26606"/>
        <pc:sldMkLst>
          <pc:docMk/>
          <pc:sldMk cId="3021755567" sldId="261"/>
        </pc:sldMkLst>
        <pc:spChg chg="mod ord">
          <ac:chgData name="João Augusto Oliveira Jorge" userId="4a79f2638947d136" providerId="LiveId" clId="{19FA37BC-F43C-49A3-A582-1583BFE5FC78}" dt="2021-01-28T11:30:51.629" v="370" actId="26606"/>
          <ac:spMkLst>
            <pc:docMk/>
            <pc:sldMk cId="3021755567" sldId="261"/>
            <ac:spMk id="2" creationId="{F2505D94-8264-4426-BD83-A36AD99E0310}"/>
          </ac:spMkLst>
        </pc:spChg>
        <pc:spChg chg="add del">
          <ac:chgData name="João Augusto Oliveira Jorge" userId="4a79f2638947d136" providerId="LiveId" clId="{19FA37BC-F43C-49A3-A582-1583BFE5FC78}" dt="2021-01-28T11:30:47.678" v="369" actId="478"/>
          <ac:spMkLst>
            <pc:docMk/>
            <pc:sldMk cId="3021755567" sldId="261"/>
            <ac:spMk id="9" creationId="{F43641FD-E1E1-42F0-9EF3-003DC83D2FBB}"/>
          </ac:spMkLst>
        </pc:spChg>
        <pc:spChg chg="add del">
          <ac:chgData name="João Augusto Oliveira Jorge" userId="4a79f2638947d136" providerId="LiveId" clId="{19FA37BC-F43C-49A3-A582-1583BFE5FC78}" dt="2021-01-28T11:30:45.166" v="367" actId="26606"/>
          <ac:spMkLst>
            <pc:docMk/>
            <pc:sldMk cId="3021755567" sldId="261"/>
            <ac:spMk id="10" creationId="{C1DD1A8A-57D5-4A81-AD04-532B043C5611}"/>
          </ac:spMkLst>
        </pc:spChg>
        <pc:spChg chg="add del">
          <ac:chgData name="João Augusto Oliveira Jorge" userId="4a79f2638947d136" providerId="LiveId" clId="{19FA37BC-F43C-49A3-A582-1583BFE5FC78}" dt="2021-01-28T11:30:45.166" v="367" actId="26606"/>
          <ac:spMkLst>
            <pc:docMk/>
            <pc:sldMk cId="3021755567" sldId="261"/>
            <ac:spMk id="12" creationId="{007891EC-4501-44ED-A8C8-B11B6DB767AB}"/>
          </ac:spMkLst>
        </pc:spChg>
        <pc:spChg chg="add del">
          <ac:chgData name="João Augusto Oliveira Jorge" userId="4a79f2638947d136" providerId="LiveId" clId="{19FA37BC-F43C-49A3-A582-1583BFE5FC78}" dt="2021-01-28T11:30:51.629" v="370" actId="26606"/>
          <ac:spMkLst>
            <pc:docMk/>
            <pc:sldMk cId="3021755567" sldId="261"/>
            <ac:spMk id="14" creationId="{9427AF5F-9A0E-42B7-A252-FD64C9885F9C}"/>
          </ac:spMkLst>
        </pc:spChg>
        <pc:spChg chg="add">
          <ac:chgData name="João Augusto Oliveira Jorge" userId="4a79f2638947d136" providerId="LiveId" clId="{19FA37BC-F43C-49A3-A582-1583BFE5FC78}" dt="2021-01-28T11:30:51.629" v="370" actId="26606"/>
          <ac:spMkLst>
            <pc:docMk/>
            <pc:sldMk cId="3021755567" sldId="261"/>
            <ac:spMk id="19" creationId="{53F29798-D584-4792-9B62-3F5F5C36D619}"/>
          </ac:spMkLst>
        </pc:spChg>
        <pc:picChg chg="mod">
          <ac:chgData name="João Augusto Oliveira Jorge" userId="4a79f2638947d136" providerId="LiveId" clId="{19FA37BC-F43C-49A3-A582-1583BFE5FC78}" dt="2021-01-28T11:30:51.629" v="370" actId="26606"/>
          <ac:picMkLst>
            <pc:docMk/>
            <pc:sldMk cId="3021755567" sldId="261"/>
            <ac:picMk id="4" creationId="{7271C0BF-F2F7-4AD3-A588-E8EECF2CD2ED}"/>
          </ac:picMkLst>
        </pc:picChg>
        <pc:picChg chg="add">
          <ac:chgData name="João Augusto Oliveira Jorge" userId="4a79f2638947d136" providerId="LiveId" clId="{19FA37BC-F43C-49A3-A582-1583BFE5FC78}" dt="2021-01-28T11:30:27.314" v="365"/>
          <ac:picMkLst>
            <pc:docMk/>
            <pc:sldMk cId="3021755567" sldId="261"/>
            <ac:picMk id="5" creationId="{89AC14BD-4DAC-4F22-B3FD-0FBB42948B9C}"/>
          </ac:picMkLst>
        </pc:picChg>
      </pc:sldChg>
      <pc:sldChg chg="addSp delSp modSp mod setBg setClrOvrMap">
        <pc:chgData name="João Augusto Oliveira Jorge" userId="4a79f2638947d136" providerId="LiveId" clId="{19FA37BC-F43C-49A3-A582-1583BFE5FC78}" dt="2021-01-28T11:12:14.524" v="72" actId="14100"/>
        <pc:sldMkLst>
          <pc:docMk/>
          <pc:sldMk cId="209808807" sldId="262"/>
        </pc:sldMkLst>
        <pc:spChg chg="mod ord">
          <ac:chgData name="João Augusto Oliveira Jorge" userId="4a79f2638947d136" providerId="LiveId" clId="{19FA37BC-F43C-49A3-A582-1583BFE5FC78}" dt="2021-01-28T11:10:03.454" v="66" actId="26606"/>
          <ac:spMkLst>
            <pc:docMk/>
            <pc:sldMk cId="209808807" sldId="262"/>
            <ac:spMk id="2" creationId="{46B35CE3-D215-4127-A147-AB5564C799D5}"/>
          </ac:spMkLst>
        </pc:spChg>
        <pc:spChg chg="add del">
          <ac:chgData name="João Augusto Oliveira Jorge" userId="4a79f2638947d136" providerId="LiveId" clId="{19FA37BC-F43C-49A3-A582-1583BFE5FC78}" dt="2021-01-28T11:09:24.186" v="47" actId="26606"/>
          <ac:spMkLst>
            <pc:docMk/>
            <pc:sldMk cId="209808807" sldId="262"/>
            <ac:spMk id="71" creationId="{BEE73255-8084-4DF9-BB0B-15EAC92E2CB9}"/>
          </ac:spMkLst>
        </pc:spChg>
        <pc:spChg chg="add del">
          <ac:chgData name="João Augusto Oliveira Jorge" userId="4a79f2638947d136" providerId="LiveId" clId="{19FA37BC-F43C-49A3-A582-1583BFE5FC78}" dt="2021-01-28T11:09:11.560" v="41" actId="26606"/>
          <ac:spMkLst>
            <pc:docMk/>
            <pc:sldMk cId="209808807" sldId="262"/>
            <ac:spMk id="73" creationId="{F56F5174-31D9-4DBB-AAB7-A1FD7BDB1352}"/>
          </ac:spMkLst>
        </pc:spChg>
        <pc:spChg chg="add del">
          <ac:chgData name="João Augusto Oliveira Jorge" userId="4a79f2638947d136" providerId="LiveId" clId="{19FA37BC-F43C-49A3-A582-1583BFE5FC78}" dt="2021-01-28T11:09:11.560" v="41" actId="26606"/>
          <ac:spMkLst>
            <pc:docMk/>
            <pc:sldMk cId="209808807" sldId="262"/>
            <ac:spMk id="77" creationId="{F9A95BEE-6BB1-4A28-A8E6-A34B2E42EF87}"/>
          </ac:spMkLst>
        </pc:spChg>
        <pc:spChg chg="add del">
          <ac:chgData name="João Augusto Oliveira Jorge" userId="4a79f2638947d136" providerId="LiveId" clId="{19FA37BC-F43C-49A3-A582-1583BFE5FC78}" dt="2021-01-28T11:09:13.929" v="43" actId="26606"/>
          <ac:spMkLst>
            <pc:docMk/>
            <pc:sldMk cId="209808807" sldId="262"/>
            <ac:spMk id="79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09:13.929" v="43" actId="26606"/>
          <ac:spMkLst>
            <pc:docMk/>
            <pc:sldMk cId="209808807" sldId="262"/>
            <ac:spMk id="81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09:13.929" v="43" actId="26606"/>
          <ac:spMkLst>
            <pc:docMk/>
            <pc:sldMk cId="209808807" sldId="262"/>
            <ac:spMk id="83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12:08.358" v="71" actId="26606"/>
          <ac:spMkLst>
            <pc:docMk/>
            <pc:sldMk cId="209808807" sldId="262"/>
            <ac:spMk id="117" creationId="{75F4D120-3921-42A8-A063-46B023CB0CDA}"/>
          </ac:spMkLst>
        </pc:spChg>
        <pc:spChg chg="add">
          <ac:chgData name="João Augusto Oliveira Jorge" userId="4a79f2638947d136" providerId="LiveId" clId="{19FA37BC-F43C-49A3-A582-1583BFE5FC78}" dt="2021-01-28T11:12:08.358" v="71" actId="26606"/>
          <ac:spMkLst>
            <pc:docMk/>
            <pc:sldMk cId="209808807" sldId="262"/>
            <ac:spMk id="135" creationId="{75F4D120-3921-42A8-A063-46B023CB0CDA}"/>
          </ac:spMkLst>
        </pc:spChg>
        <pc:spChg chg="add del">
          <ac:chgData name="João Augusto Oliveira Jorge" userId="4a79f2638947d136" providerId="LiveId" clId="{19FA37BC-F43C-49A3-A582-1583BFE5FC78}" dt="2021-01-28T11:09:11.560" v="41" actId="26606"/>
          <ac:spMkLst>
            <pc:docMk/>
            <pc:sldMk cId="209808807" sldId="262"/>
            <ac:spMk id="3078" creationId="{824C79D0-F94F-43D5-9D04-9660C68A35BB}"/>
          </ac:spMkLst>
        </pc:spChg>
        <pc:spChg chg="add del">
          <ac:chgData name="João Augusto Oliveira Jorge" userId="4a79f2638947d136" providerId="LiveId" clId="{19FA37BC-F43C-49A3-A582-1583BFE5FC78}" dt="2021-01-28T11:09:13.929" v="43" actId="26606"/>
          <ac:spMkLst>
            <pc:docMk/>
            <pc:sldMk cId="209808807" sldId="262"/>
            <ac:spMk id="3080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09:13.929" v="43" actId="26606"/>
          <ac:spMkLst>
            <pc:docMk/>
            <pc:sldMk cId="209808807" sldId="262"/>
            <ac:spMk id="3083" creationId="{529D9C62-12AE-4D0C-99AC-3F33F6FAA98E}"/>
          </ac:spMkLst>
        </pc:spChg>
        <pc:spChg chg="add del">
          <ac:chgData name="João Augusto Oliveira Jorge" userId="4a79f2638947d136" providerId="LiveId" clId="{19FA37BC-F43C-49A3-A582-1583BFE5FC78}" dt="2021-01-28T11:09:22.093" v="45" actId="26606"/>
          <ac:spMkLst>
            <pc:docMk/>
            <pc:sldMk cId="209808807" sldId="262"/>
            <ac:spMk id="3085" creationId="{9B76D444-2756-434F-AE61-96D69830C13E}"/>
          </ac:spMkLst>
        </pc:spChg>
        <pc:spChg chg="add del">
          <ac:chgData name="João Augusto Oliveira Jorge" userId="4a79f2638947d136" providerId="LiveId" clId="{19FA37BC-F43C-49A3-A582-1583BFE5FC78}" dt="2021-01-28T11:09:22.093" v="45" actId="26606"/>
          <ac:spMkLst>
            <pc:docMk/>
            <pc:sldMk cId="209808807" sldId="262"/>
            <ac:spMk id="3087" creationId="{7AF17E22-A531-4524-9D7C-5643659FF30D}"/>
          </ac:spMkLst>
        </pc:spChg>
        <pc:spChg chg="add del">
          <ac:chgData name="João Augusto Oliveira Jorge" userId="4a79f2638947d136" providerId="LiveId" clId="{19FA37BC-F43C-49A3-A582-1583BFE5FC78}" dt="2021-01-28T11:09:24.186" v="47" actId="26606"/>
          <ac:spMkLst>
            <pc:docMk/>
            <pc:sldMk cId="209808807" sldId="262"/>
            <ac:spMk id="3089" creationId="{67048353-8981-459A-9BC6-9711CE462E06}"/>
          </ac:spMkLst>
        </pc:spChg>
        <pc:spChg chg="add del">
          <ac:chgData name="João Augusto Oliveira Jorge" userId="4a79f2638947d136" providerId="LiveId" clId="{19FA37BC-F43C-49A3-A582-1583BFE5FC78}" dt="2021-01-28T11:09:24.872" v="49" actId="26606"/>
          <ac:spMkLst>
            <pc:docMk/>
            <pc:sldMk cId="209808807" sldId="262"/>
            <ac:spMk id="3091" creationId="{16C5FA50-8D52-4617-AF91-5C7B1C8352F1}"/>
          </ac:spMkLst>
        </pc:spChg>
        <pc:spChg chg="add del">
          <ac:chgData name="João Augusto Oliveira Jorge" userId="4a79f2638947d136" providerId="LiveId" clId="{19FA37BC-F43C-49A3-A582-1583BFE5FC78}" dt="2021-01-28T11:09:24.872" v="49" actId="26606"/>
          <ac:spMkLst>
            <pc:docMk/>
            <pc:sldMk cId="209808807" sldId="262"/>
            <ac:spMk id="3092" creationId="{E223798C-12AD-4B0C-A50C-D676347D67CF}"/>
          </ac:spMkLst>
        </pc:spChg>
        <pc:spChg chg="add del">
          <ac:chgData name="João Augusto Oliveira Jorge" userId="4a79f2638947d136" providerId="LiveId" clId="{19FA37BC-F43C-49A3-A582-1583BFE5FC78}" dt="2021-01-28T11:09:25.474" v="51" actId="26606"/>
          <ac:spMkLst>
            <pc:docMk/>
            <pc:sldMk cId="209808807" sldId="262"/>
            <ac:spMk id="3094" creationId="{BEE73255-8084-4DF9-BB0B-15EAC92E2CB9}"/>
          </ac:spMkLst>
        </pc:spChg>
        <pc:spChg chg="add del">
          <ac:chgData name="João Augusto Oliveira Jorge" userId="4a79f2638947d136" providerId="LiveId" clId="{19FA37BC-F43C-49A3-A582-1583BFE5FC78}" dt="2021-01-28T11:09:25.474" v="51" actId="26606"/>
          <ac:spMkLst>
            <pc:docMk/>
            <pc:sldMk cId="209808807" sldId="262"/>
            <ac:spMk id="3095" creationId="{67048353-8981-459A-9BC6-9711CE462E06}"/>
          </ac:spMkLst>
        </pc:spChg>
        <pc:spChg chg="add del">
          <ac:chgData name="João Augusto Oliveira Jorge" userId="4a79f2638947d136" providerId="LiveId" clId="{19FA37BC-F43C-49A3-A582-1583BFE5FC78}" dt="2021-01-28T11:09:28.720" v="53" actId="26606"/>
          <ac:spMkLst>
            <pc:docMk/>
            <pc:sldMk cId="209808807" sldId="262"/>
            <ac:spMk id="3097" creationId="{EBF87945-A001-489F-9D9B-7D9435F0B9CA}"/>
          </ac:spMkLst>
        </pc:spChg>
        <pc:spChg chg="add del">
          <ac:chgData name="João Augusto Oliveira Jorge" userId="4a79f2638947d136" providerId="LiveId" clId="{19FA37BC-F43C-49A3-A582-1583BFE5FC78}" dt="2021-01-28T11:09:28.720" v="53" actId="26606"/>
          <ac:spMkLst>
            <pc:docMk/>
            <pc:sldMk cId="209808807" sldId="262"/>
            <ac:spMk id="3098" creationId="{B512FAB6-F5D8-4968-A7D4-23F728CB6EA1}"/>
          </ac:spMkLst>
        </pc:spChg>
        <pc:spChg chg="add del">
          <ac:chgData name="João Augusto Oliveira Jorge" userId="4a79f2638947d136" providerId="LiveId" clId="{19FA37BC-F43C-49A3-A582-1583BFE5FC78}" dt="2021-01-28T11:09:32.961" v="55" actId="26606"/>
          <ac:spMkLst>
            <pc:docMk/>
            <pc:sldMk cId="209808807" sldId="262"/>
            <ac:spMk id="3100" creationId="{F56F5174-31D9-4DBB-AAB7-A1FD7BDB1352}"/>
          </ac:spMkLst>
        </pc:spChg>
        <pc:spChg chg="add del">
          <ac:chgData name="João Augusto Oliveira Jorge" userId="4a79f2638947d136" providerId="LiveId" clId="{19FA37BC-F43C-49A3-A582-1583BFE5FC78}" dt="2021-01-28T11:09:32.961" v="55" actId="26606"/>
          <ac:spMkLst>
            <pc:docMk/>
            <pc:sldMk cId="209808807" sldId="262"/>
            <ac:spMk id="3102" creationId="{F9A95BEE-6BB1-4A28-A8E6-A34B2E42EF87}"/>
          </ac:spMkLst>
        </pc:spChg>
        <pc:spChg chg="add del">
          <ac:chgData name="João Augusto Oliveira Jorge" userId="4a79f2638947d136" providerId="LiveId" clId="{19FA37BC-F43C-49A3-A582-1583BFE5FC78}" dt="2021-01-28T11:09:32.961" v="55" actId="26606"/>
          <ac:spMkLst>
            <pc:docMk/>
            <pc:sldMk cId="209808807" sldId="262"/>
            <ac:spMk id="3103" creationId="{824C79D0-F94F-43D5-9D04-9660C68A35BB}"/>
          </ac:spMkLst>
        </pc:spChg>
        <pc:spChg chg="add del">
          <ac:chgData name="João Augusto Oliveira Jorge" userId="4a79f2638947d136" providerId="LiveId" clId="{19FA37BC-F43C-49A3-A582-1583BFE5FC78}" dt="2021-01-28T11:09:36.228" v="57" actId="26606"/>
          <ac:spMkLst>
            <pc:docMk/>
            <pc:sldMk cId="209808807" sldId="262"/>
            <ac:spMk id="3105" creationId="{16C5FA50-8D52-4617-AF91-5C7B1C8352F1}"/>
          </ac:spMkLst>
        </pc:spChg>
        <pc:spChg chg="add del">
          <ac:chgData name="João Augusto Oliveira Jorge" userId="4a79f2638947d136" providerId="LiveId" clId="{19FA37BC-F43C-49A3-A582-1583BFE5FC78}" dt="2021-01-28T11:09:36.228" v="57" actId="26606"/>
          <ac:spMkLst>
            <pc:docMk/>
            <pc:sldMk cId="209808807" sldId="262"/>
            <ac:spMk id="3106" creationId="{E223798C-12AD-4B0C-A50C-D676347D67CF}"/>
          </ac:spMkLst>
        </pc:spChg>
        <pc:spChg chg="add del">
          <ac:chgData name="João Augusto Oliveira Jorge" userId="4a79f2638947d136" providerId="LiveId" clId="{19FA37BC-F43C-49A3-A582-1583BFE5FC78}" dt="2021-01-28T11:09:40.042" v="59" actId="26606"/>
          <ac:spMkLst>
            <pc:docMk/>
            <pc:sldMk cId="209808807" sldId="262"/>
            <ac:spMk id="3108" creationId="{BEE73255-8084-4DF9-BB0B-15EAC92E2CB9}"/>
          </ac:spMkLst>
        </pc:spChg>
        <pc:spChg chg="add del">
          <ac:chgData name="João Augusto Oliveira Jorge" userId="4a79f2638947d136" providerId="LiveId" clId="{19FA37BC-F43C-49A3-A582-1583BFE5FC78}" dt="2021-01-28T11:09:40.042" v="59" actId="26606"/>
          <ac:spMkLst>
            <pc:docMk/>
            <pc:sldMk cId="209808807" sldId="262"/>
            <ac:spMk id="3109" creationId="{67048353-8981-459A-9BC6-9711CE462E06}"/>
          </ac:spMkLst>
        </pc:spChg>
        <pc:spChg chg="add del">
          <ac:chgData name="João Augusto Oliveira Jorge" userId="4a79f2638947d136" providerId="LiveId" clId="{19FA37BC-F43C-49A3-A582-1583BFE5FC78}" dt="2021-01-28T11:09:41.245" v="61" actId="26606"/>
          <ac:spMkLst>
            <pc:docMk/>
            <pc:sldMk cId="209808807" sldId="262"/>
            <ac:spMk id="3111" creationId="{4038CB10-1F5C-4D54-9DF7-12586DE5B007}"/>
          </ac:spMkLst>
        </pc:spChg>
        <pc:spChg chg="add del">
          <ac:chgData name="João Augusto Oliveira Jorge" userId="4a79f2638947d136" providerId="LiveId" clId="{19FA37BC-F43C-49A3-A582-1583BFE5FC78}" dt="2021-01-28T11:09:41.245" v="61" actId="26606"/>
          <ac:spMkLst>
            <pc:docMk/>
            <pc:sldMk cId="209808807" sldId="262"/>
            <ac:spMk id="3112" creationId="{73ED6512-6858-4552-B699-9A97FE9A4EA2}"/>
          </ac:spMkLst>
        </pc:spChg>
        <pc:spChg chg="add del">
          <ac:chgData name="João Augusto Oliveira Jorge" userId="4a79f2638947d136" providerId="LiveId" clId="{19FA37BC-F43C-49A3-A582-1583BFE5FC78}" dt="2021-01-28T11:09:41.245" v="61" actId="26606"/>
          <ac:spMkLst>
            <pc:docMk/>
            <pc:sldMk cId="209808807" sldId="262"/>
            <ac:spMk id="3113" creationId="{FAAFC4A5-311F-4C04-BDAF-F726A3FA85D7}"/>
          </ac:spMkLst>
        </pc:spChg>
        <pc:spChg chg="add del">
          <ac:chgData name="João Augusto Oliveira Jorge" userId="4a79f2638947d136" providerId="LiveId" clId="{19FA37BC-F43C-49A3-A582-1583BFE5FC78}" dt="2021-01-28T11:09:43.530" v="63" actId="26606"/>
          <ac:spMkLst>
            <pc:docMk/>
            <pc:sldMk cId="209808807" sldId="262"/>
            <ac:spMk id="3115" creationId="{4038CB10-1F5C-4D54-9DF7-12586DE5B007}"/>
          </ac:spMkLst>
        </pc:spChg>
        <pc:spChg chg="add del">
          <ac:chgData name="João Augusto Oliveira Jorge" userId="4a79f2638947d136" providerId="LiveId" clId="{19FA37BC-F43C-49A3-A582-1583BFE5FC78}" dt="2021-01-28T11:09:43.530" v="63" actId="26606"/>
          <ac:spMkLst>
            <pc:docMk/>
            <pc:sldMk cId="209808807" sldId="262"/>
            <ac:spMk id="3116" creationId="{73ED6512-6858-4552-B699-9A97FE9A4EA2}"/>
          </ac:spMkLst>
        </pc:spChg>
        <pc:spChg chg="add del">
          <ac:chgData name="João Augusto Oliveira Jorge" userId="4a79f2638947d136" providerId="LiveId" clId="{19FA37BC-F43C-49A3-A582-1583BFE5FC78}" dt="2021-01-28T11:09:43.530" v="63" actId="26606"/>
          <ac:spMkLst>
            <pc:docMk/>
            <pc:sldMk cId="209808807" sldId="262"/>
            <ac:spMk id="3117" creationId="{E70FBEFA-D479-45AF-BF3E-552241E082E5}"/>
          </ac:spMkLst>
        </pc:spChg>
        <pc:spChg chg="add del">
          <ac:chgData name="João Augusto Oliveira Jorge" userId="4a79f2638947d136" providerId="LiveId" clId="{19FA37BC-F43C-49A3-A582-1583BFE5FC78}" dt="2021-01-28T11:10:03.454" v="66" actId="26606"/>
          <ac:spMkLst>
            <pc:docMk/>
            <pc:sldMk cId="209808807" sldId="262"/>
            <ac:spMk id="3119" creationId="{9B76D444-2756-434F-AE61-96D69830C13E}"/>
          </ac:spMkLst>
        </pc:spChg>
        <pc:spChg chg="add del">
          <ac:chgData name="João Augusto Oliveira Jorge" userId="4a79f2638947d136" providerId="LiveId" clId="{19FA37BC-F43C-49A3-A582-1583BFE5FC78}" dt="2021-01-28T11:09:50.457" v="65" actId="478"/>
          <ac:spMkLst>
            <pc:docMk/>
            <pc:sldMk cId="209808807" sldId="262"/>
            <ac:spMk id="3121" creationId="{7AF17E22-A531-4524-9D7C-5643659FF30D}"/>
          </ac:spMkLst>
        </pc:spChg>
        <pc:grpChg chg="add del">
          <ac:chgData name="João Augusto Oliveira Jorge" userId="4a79f2638947d136" providerId="LiveId" clId="{19FA37BC-F43C-49A3-A582-1583BFE5FC78}" dt="2021-01-28T11:09:13.929" v="43" actId="26606"/>
          <ac:grpSpMkLst>
            <pc:docMk/>
            <pc:sldMk cId="209808807" sldId="262"/>
            <ac:grpSpMk id="3081" creationId="{1DE889C7-FAD6-4397-98E2-05D503484459}"/>
          </ac:grpSpMkLst>
        </pc:grpChg>
        <pc:picChg chg="add mod">
          <ac:chgData name="João Augusto Oliveira Jorge" userId="4a79f2638947d136" providerId="LiveId" clId="{19FA37BC-F43C-49A3-A582-1583BFE5FC78}" dt="2021-01-28T11:12:14.524" v="72" actId="14100"/>
          <ac:picMkLst>
            <pc:docMk/>
            <pc:sldMk cId="209808807" sldId="262"/>
            <ac:picMk id="46" creationId="{C0C96311-147C-46F9-B128-5C1ABE25BB3B}"/>
          </ac:picMkLst>
        </pc:picChg>
        <pc:picChg chg="add del">
          <ac:chgData name="João Augusto Oliveira Jorge" userId="4a79f2638947d136" providerId="LiveId" clId="{19FA37BC-F43C-49A3-A582-1583BFE5FC78}" dt="2021-01-28T11:09:11.560" v="41" actId="26606"/>
          <ac:picMkLst>
            <pc:docMk/>
            <pc:sldMk cId="209808807" sldId="262"/>
            <ac:picMk id="75" creationId="{AE113210-7872-481A-ADE6-3A05CCAF5EB2}"/>
          </ac:picMkLst>
        </pc:picChg>
        <pc:picChg chg="add del">
          <ac:chgData name="João Augusto Oliveira Jorge" userId="4a79f2638947d136" providerId="LiveId" clId="{19FA37BC-F43C-49A3-A582-1583BFE5FC78}" dt="2021-01-28T11:12:08.358" v="71" actId="26606"/>
          <ac:picMkLst>
            <pc:docMk/>
            <pc:sldMk cId="209808807" sldId="262"/>
            <ac:picMk id="119" creationId="{9D01B3E5-85F4-41A9-A504-D5E6268DEC1D}"/>
          </ac:picMkLst>
        </pc:picChg>
        <pc:picChg chg="add">
          <ac:chgData name="João Augusto Oliveira Jorge" userId="4a79f2638947d136" providerId="LiveId" clId="{19FA37BC-F43C-49A3-A582-1583BFE5FC78}" dt="2021-01-28T11:12:08.358" v="71" actId="26606"/>
          <ac:picMkLst>
            <pc:docMk/>
            <pc:sldMk cId="209808807" sldId="262"/>
            <ac:picMk id="137" creationId="{9D01B3E5-85F4-41A9-A504-D5E6268DEC1D}"/>
          </ac:picMkLst>
        </pc:picChg>
        <pc:picChg chg="mod">
          <ac:chgData name="João Augusto Oliveira Jorge" userId="4a79f2638947d136" providerId="LiveId" clId="{19FA37BC-F43C-49A3-A582-1583BFE5FC78}" dt="2021-01-28T11:12:08.358" v="71" actId="26606"/>
          <ac:picMkLst>
            <pc:docMk/>
            <pc:sldMk cId="209808807" sldId="262"/>
            <ac:picMk id="3074" creationId="{9B33D0DB-343A-41BD-B248-7293AFEA4D0C}"/>
          </ac:picMkLst>
        </pc:picChg>
        <pc:picChg chg="add del">
          <ac:chgData name="João Augusto Oliveira Jorge" userId="4a79f2638947d136" providerId="LiveId" clId="{19FA37BC-F43C-49A3-A582-1583BFE5FC78}" dt="2021-01-28T11:09:32.961" v="55" actId="26606"/>
          <ac:picMkLst>
            <pc:docMk/>
            <pc:sldMk cId="209808807" sldId="262"/>
            <ac:picMk id="3101" creationId="{AE113210-7872-481A-ADE6-3A05CCAF5EB2}"/>
          </ac:picMkLst>
        </pc:picChg>
        <pc:cxnChg chg="add del">
          <ac:chgData name="João Augusto Oliveira Jorge" userId="4a79f2638947d136" providerId="LiveId" clId="{19FA37BC-F43C-49A3-A582-1583BFE5FC78}" dt="2021-01-28T11:09:22.093" v="45" actId="26606"/>
          <ac:cxnSpMkLst>
            <pc:docMk/>
            <pc:sldMk cId="209808807" sldId="262"/>
            <ac:cxnSpMk id="3086" creationId="{EDF5FE34-0A41-407A-8D94-10FCF68F1D0B}"/>
          </ac:cxnSpMkLst>
        </pc:cxnChg>
        <pc:cxnChg chg="add del">
          <ac:chgData name="João Augusto Oliveira Jorge" userId="4a79f2638947d136" providerId="LiveId" clId="{19FA37BC-F43C-49A3-A582-1583BFE5FC78}" dt="2021-01-28T11:10:03.454" v="66" actId="26606"/>
          <ac:cxnSpMkLst>
            <pc:docMk/>
            <pc:sldMk cId="209808807" sldId="262"/>
            <ac:cxnSpMk id="3120" creationId="{EDF5FE34-0A41-407A-8D94-10FCF68F1D0B}"/>
          </ac:cxnSpMkLst>
        </pc:cxnChg>
      </pc:sldChg>
      <pc:sldChg chg="addSp modSp mod setBg">
        <pc:chgData name="João Augusto Oliveira Jorge" userId="4a79f2638947d136" providerId="LiveId" clId="{19FA37BC-F43C-49A3-A582-1583BFE5FC78}" dt="2021-01-28T11:10:19.740" v="67" actId="26606"/>
        <pc:sldMkLst>
          <pc:docMk/>
          <pc:sldMk cId="2846202554" sldId="263"/>
        </pc:sldMkLst>
        <pc:spChg chg="mod">
          <ac:chgData name="João Augusto Oliveira Jorge" userId="4a79f2638947d136" providerId="LiveId" clId="{19FA37BC-F43C-49A3-A582-1583BFE5FC78}" dt="2021-01-28T11:10:19.740" v="67" actId="26606"/>
          <ac:spMkLst>
            <pc:docMk/>
            <pc:sldMk cId="2846202554" sldId="263"/>
            <ac:spMk id="2" creationId="{BA00CA9D-DFDD-4ACF-A1DC-7D8648DCEE99}"/>
          </ac:spMkLst>
        </pc:spChg>
        <pc:spChg chg="mod">
          <ac:chgData name="João Augusto Oliveira Jorge" userId="4a79f2638947d136" providerId="LiveId" clId="{19FA37BC-F43C-49A3-A582-1583BFE5FC78}" dt="2021-01-28T11:10:19.740" v="67" actId="26606"/>
          <ac:spMkLst>
            <pc:docMk/>
            <pc:sldMk cId="2846202554" sldId="263"/>
            <ac:spMk id="3" creationId="{76D24B63-F99D-4C6C-9C43-B4A77FF4F804}"/>
          </ac:spMkLst>
        </pc:spChg>
        <pc:spChg chg="add">
          <ac:chgData name="João Augusto Oliveira Jorge" userId="4a79f2638947d136" providerId="LiveId" clId="{19FA37BC-F43C-49A3-A582-1583BFE5FC78}" dt="2021-01-28T11:10:19.740" v="67" actId="26606"/>
          <ac:spMkLst>
            <pc:docMk/>
            <pc:sldMk cId="2846202554" sldId="263"/>
            <ac:spMk id="71" creationId="{3CD9DF72-87A3-404E-A828-84CBF11A8303}"/>
          </ac:spMkLst>
        </pc:spChg>
        <pc:picChg chg="mod ord">
          <ac:chgData name="João Augusto Oliveira Jorge" userId="4a79f2638947d136" providerId="LiveId" clId="{19FA37BC-F43C-49A3-A582-1583BFE5FC78}" dt="2021-01-28T11:10:19.740" v="67" actId="26606"/>
          <ac:picMkLst>
            <pc:docMk/>
            <pc:sldMk cId="2846202554" sldId="263"/>
            <ac:picMk id="4098" creationId="{7BA2594A-3C1A-4F46-B63B-DECB39D1DA7E}"/>
          </ac:picMkLst>
        </pc:picChg>
        <pc:cxnChg chg="add">
          <ac:chgData name="João Augusto Oliveira Jorge" userId="4a79f2638947d136" providerId="LiveId" clId="{19FA37BC-F43C-49A3-A582-1583BFE5FC78}" dt="2021-01-28T11:10:19.740" v="67" actId="26606"/>
          <ac:cxnSpMkLst>
            <pc:docMk/>
            <pc:sldMk cId="2846202554" sldId="263"/>
            <ac:cxnSpMk id="73" creationId="{20E3A342-4D61-4E3F-AF90-1AB42AEB96CC}"/>
          </ac:cxnSpMkLst>
        </pc:cxnChg>
      </pc:sldChg>
      <pc:sldChg chg="addSp delSp modSp mod setBg setClrOvrMap">
        <pc:chgData name="João Augusto Oliveira Jorge" userId="4a79f2638947d136" providerId="LiveId" clId="{19FA37BC-F43C-49A3-A582-1583BFE5FC78}" dt="2021-01-28T11:13:33.514" v="91" actId="14100"/>
        <pc:sldMkLst>
          <pc:docMk/>
          <pc:sldMk cId="1004418428" sldId="264"/>
        </pc:sldMkLst>
        <pc:spChg chg="mod ord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3" creationId="{BDECB75C-D083-4CD9-BD68-4406E46BED63}"/>
          </ac:spMkLst>
        </pc:spChg>
        <pc:spChg chg="mod ord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4" creationId="{BCD37873-505F-4BC9-8BC3-B46D3A95A83A}"/>
          </ac:spMkLst>
        </pc:spChg>
        <pc:spChg chg="add del">
          <ac:chgData name="João Augusto Oliveira Jorge" userId="4a79f2638947d136" providerId="LiveId" clId="{19FA37BC-F43C-49A3-A582-1583BFE5FC78}" dt="2021-01-28T11:12:56.727" v="77" actId="26606"/>
          <ac:spMkLst>
            <pc:docMk/>
            <pc:sldMk cId="1004418428" sldId="264"/>
            <ac:spMk id="71" creationId="{EBF87945-A001-489F-9D9B-7D9435F0B9CA}"/>
          </ac:spMkLst>
        </pc:spChg>
        <pc:spChg chg="add del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77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79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81" creationId="{19C9EAEA-39D0-4B0E-A0EB-51E7B26740B1}"/>
          </ac:spMkLst>
        </pc:spChg>
        <pc:spChg chg="add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142" creationId="{117AB3D3-3C9C-4DED-809A-78734805B895}"/>
          </ac:spMkLst>
        </pc:spChg>
        <pc:spChg chg="add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144" creationId="{3A9A4357-BD1D-4622-A4FE-766E6AB8DE84}"/>
          </ac:spMkLst>
        </pc:spChg>
        <pc:spChg chg="add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146" creationId="{E659831F-0D9A-4C63-9EBB-8435B85A440F}"/>
          </ac:spMkLst>
        </pc:spChg>
        <pc:spChg chg="add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148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13:03.269" v="81" actId="26606"/>
          <ac:spMkLst>
            <pc:docMk/>
            <pc:sldMk cId="1004418428" sldId="264"/>
            <ac:spMk id="5126" creationId="{C5E6CFF1-2F42-4E10-9A97-F116F46F53FE}"/>
          </ac:spMkLst>
        </pc:spChg>
        <pc:spChg chg="add del">
          <ac:chgData name="João Augusto Oliveira Jorge" userId="4a79f2638947d136" providerId="LiveId" clId="{19FA37BC-F43C-49A3-A582-1583BFE5FC78}" dt="2021-01-28T11:13:19.993" v="87" actId="26606"/>
          <ac:spMkLst>
            <pc:docMk/>
            <pc:sldMk cId="1004418428" sldId="264"/>
            <ac:spMk id="5128" creationId="{201CC55D-ED54-4C5C-95E6-10947BD1103B}"/>
          </ac:spMkLst>
        </pc:spChg>
        <pc:grpChg chg="add del">
          <ac:chgData name="João Augusto Oliveira Jorge" userId="4a79f2638947d136" providerId="LiveId" clId="{19FA37BC-F43C-49A3-A582-1583BFE5FC78}" dt="2021-01-28T11:13:19.993" v="87" actId="26606"/>
          <ac:grpSpMkLst>
            <pc:docMk/>
            <pc:sldMk cId="1004418428" sldId="264"/>
            <ac:grpSpMk id="5129" creationId="{1DE889C7-FAD6-4397-98E2-05D503484459}"/>
          </ac:grpSpMkLst>
        </pc:grpChg>
        <pc:picChg chg="add mod">
          <ac:chgData name="João Augusto Oliveira Jorge" userId="4a79f2638947d136" providerId="LiveId" clId="{19FA37BC-F43C-49A3-A582-1583BFE5FC78}" dt="2021-01-28T11:13:33.514" v="91" actId="14100"/>
          <ac:picMkLst>
            <pc:docMk/>
            <pc:sldMk cId="1004418428" sldId="264"/>
            <ac:picMk id="5" creationId="{5F269922-6984-4B2C-8E03-D3F902A91DED}"/>
          </ac:picMkLst>
        </pc:picChg>
        <pc:picChg chg="mod ord">
          <ac:chgData name="João Augusto Oliveira Jorge" userId="4a79f2638947d136" providerId="LiveId" clId="{19FA37BC-F43C-49A3-A582-1583BFE5FC78}" dt="2021-01-28T11:13:19.993" v="87" actId="26606"/>
          <ac:picMkLst>
            <pc:docMk/>
            <pc:sldMk cId="1004418428" sldId="264"/>
            <ac:picMk id="5122" creationId="{14CF0C2D-2FAC-44BC-B74C-D7FA5AAB3348}"/>
          </ac:picMkLst>
        </pc:picChg>
        <pc:picChg chg="add del">
          <ac:chgData name="João Augusto Oliveira Jorge" userId="4a79f2638947d136" providerId="LiveId" clId="{19FA37BC-F43C-49A3-A582-1583BFE5FC78}" dt="2021-01-28T11:12:58.385" v="79" actId="26606"/>
          <ac:picMkLst>
            <pc:docMk/>
            <pc:sldMk cId="1004418428" sldId="264"/>
            <ac:picMk id="5124" creationId="{54DDEBDD-D8BD-41A6-8A0D-B00E3768B0F9}"/>
          </ac:picMkLst>
        </pc:picChg>
        <pc:cxnChg chg="add del">
          <ac:chgData name="João Augusto Oliveira Jorge" userId="4a79f2638947d136" providerId="LiveId" clId="{19FA37BC-F43C-49A3-A582-1583BFE5FC78}" dt="2021-01-28T11:13:03.269" v="81" actId="26606"/>
          <ac:cxnSpMkLst>
            <pc:docMk/>
            <pc:sldMk cId="1004418428" sldId="264"/>
            <ac:cxnSpMk id="73" creationId="{67182200-4859-4C8D-BCBB-55B245C28BA3}"/>
          </ac:cxnSpMkLst>
        </pc:cxnChg>
      </pc:sldChg>
      <pc:sldChg chg="addSp delSp modSp mod">
        <pc:chgData name="João Augusto Oliveira Jorge" userId="4a79f2638947d136" providerId="LiveId" clId="{19FA37BC-F43C-49A3-A582-1583BFE5FC78}" dt="2021-01-30T01:16:51.188" v="685" actId="14100"/>
        <pc:sldMkLst>
          <pc:docMk/>
          <pc:sldMk cId="1810291614" sldId="265"/>
        </pc:sldMkLst>
        <pc:spChg chg="del">
          <ac:chgData name="João Augusto Oliveira Jorge" userId="4a79f2638947d136" providerId="LiveId" clId="{19FA37BC-F43C-49A3-A582-1583BFE5FC78}" dt="2021-01-28T11:06:53.678" v="36" actId="478"/>
          <ac:spMkLst>
            <pc:docMk/>
            <pc:sldMk cId="1810291614" sldId="265"/>
            <ac:spMk id="5" creationId="{178288E8-6B82-464E-8A1D-366B4948993B}"/>
          </ac:spMkLst>
        </pc:spChg>
        <pc:picChg chg="add mod">
          <ac:chgData name="João Augusto Oliveira Jorge" userId="4a79f2638947d136" providerId="LiveId" clId="{19FA37BC-F43C-49A3-A582-1583BFE5FC78}" dt="2021-01-30T01:16:51.188" v="685" actId="14100"/>
          <ac:picMkLst>
            <pc:docMk/>
            <pc:sldMk cId="1810291614" sldId="265"/>
            <ac:picMk id="6" creationId="{E8E8976B-F56F-467B-A933-CF5C7DE3337D}"/>
          </ac:picMkLst>
        </pc:picChg>
        <pc:picChg chg="mod">
          <ac:chgData name="João Augusto Oliveira Jorge" userId="4a79f2638947d136" providerId="LiveId" clId="{19FA37BC-F43C-49A3-A582-1583BFE5FC78}" dt="2021-01-28T11:07:01.871" v="37" actId="1076"/>
          <ac:picMkLst>
            <pc:docMk/>
            <pc:sldMk cId="1810291614" sldId="265"/>
            <ac:picMk id="1026" creationId="{8676F4A5-BBC3-494E-9754-064C18E8210B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14:27.227" v="101" actId="26606"/>
        <pc:sldMkLst>
          <pc:docMk/>
          <pc:sldMk cId="3883861823" sldId="266"/>
        </pc:sldMkLst>
        <pc:spChg chg="mod">
          <ac:chgData name="João Augusto Oliveira Jorge" userId="4a79f2638947d136" providerId="LiveId" clId="{19FA37BC-F43C-49A3-A582-1583BFE5FC78}" dt="2021-01-28T11:14:27.227" v="101" actId="26606"/>
          <ac:spMkLst>
            <pc:docMk/>
            <pc:sldMk cId="3883861823" sldId="266"/>
            <ac:spMk id="2" creationId="{DE1F15CF-A8C6-4404-A9F9-3F829D8E1067}"/>
          </ac:spMkLst>
        </pc:spChg>
        <pc:spChg chg="mod">
          <ac:chgData name="João Augusto Oliveira Jorge" userId="4a79f2638947d136" providerId="LiveId" clId="{19FA37BC-F43C-49A3-A582-1583BFE5FC78}" dt="2021-01-28T11:14:27.227" v="101" actId="26606"/>
          <ac:spMkLst>
            <pc:docMk/>
            <pc:sldMk cId="3883861823" sldId="266"/>
            <ac:spMk id="3" creationId="{194CC024-3992-4281-8245-F38527D73869}"/>
          </ac:spMkLst>
        </pc:spChg>
        <pc:spChg chg="add del">
          <ac:chgData name="João Augusto Oliveira Jorge" userId="4a79f2638947d136" providerId="LiveId" clId="{19FA37BC-F43C-49A3-A582-1583BFE5FC78}" dt="2021-01-28T11:14:27.212" v="100" actId="26606"/>
          <ac:spMkLst>
            <pc:docMk/>
            <pc:sldMk cId="3883861823" sldId="266"/>
            <ac:spMk id="9" creationId="{B6CDA21F-E7AF-4C75-8395-33F58D5B0E45}"/>
          </ac:spMkLst>
        </pc:spChg>
        <pc:spChg chg="add">
          <ac:chgData name="João Augusto Oliveira Jorge" userId="4a79f2638947d136" providerId="LiveId" clId="{19FA37BC-F43C-49A3-A582-1583BFE5FC78}" dt="2021-01-28T11:14:27.227" v="101" actId="26606"/>
          <ac:spMkLst>
            <pc:docMk/>
            <pc:sldMk cId="3883861823" sldId="266"/>
            <ac:spMk id="15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14:27.212" v="100" actId="26606"/>
          <ac:spMkLst>
            <pc:docMk/>
            <pc:sldMk cId="3883861823" sldId="266"/>
            <ac:spMk id="16" creationId="{D5B0017B-2ECA-49AF-B397-DC140825DF8D}"/>
          </ac:spMkLst>
        </pc:spChg>
        <pc:spChg chg="add">
          <ac:chgData name="João Augusto Oliveira Jorge" userId="4a79f2638947d136" providerId="LiveId" clId="{19FA37BC-F43C-49A3-A582-1583BFE5FC78}" dt="2021-01-28T11:14:27.227" v="101" actId="26606"/>
          <ac:spMkLst>
            <pc:docMk/>
            <pc:sldMk cId="3883861823" sldId="266"/>
            <ac:spMk id="20" creationId="{DBF61EA3-B236-439E-9C0B-340980D56BEE}"/>
          </ac:spMkLst>
        </pc:spChg>
        <pc:grpChg chg="add del">
          <ac:chgData name="João Augusto Oliveira Jorge" userId="4a79f2638947d136" providerId="LiveId" clId="{19FA37BC-F43C-49A3-A582-1583BFE5FC78}" dt="2021-01-28T11:14:27.212" v="100" actId="26606"/>
          <ac:grpSpMkLst>
            <pc:docMk/>
            <pc:sldMk cId="3883861823" sldId="266"/>
            <ac:grpSpMk id="11" creationId="{AE1C45F0-260A-458C-96ED-C1F6D2151219}"/>
          </ac:grpSpMkLst>
        </pc:grpChg>
        <pc:grpChg chg="add">
          <ac:chgData name="João Augusto Oliveira Jorge" userId="4a79f2638947d136" providerId="LiveId" clId="{19FA37BC-F43C-49A3-A582-1583BFE5FC78}" dt="2021-01-28T11:14:27.227" v="101" actId="26606"/>
          <ac:grpSpMkLst>
            <pc:docMk/>
            <pc:sldMk cId="3883861823" sldId="266"/>
            <ac:grpSpMk id="21" creationId="{28FAF094-D087-493F-8DF9-A486C2D6BBAA}"/>
          </ac:grpSpMkLst>
        </pc:grpChg>
        <pc:picChg chg="add">
          <ac:chgData name="João Augusto Oliveira Jorge" userId="4a79f2638947d136" providerId="LiveId" clId="{19FA37BC-F43C-49A3-A582-1583BFE5FC78}" dt="2021-01-28T11:14:11.278" v="98"/>
          <ac:picMkLst>
            <pc:docMk/>
            <pc:sldMk cId="3883861823" sldId="266"/>
            <ac:picMk id="4" creationId="{8869D28A-E054-4D72-86F9-847184A3E089}"/>
          </ac:picMkLst>
        </pc:picChg>
        <pc:cxnChg chg="add del">
          <ac:chgData name="João Augusto Oliveira Jorge" userId="4a79f2638947d136" providerId="LiveId" clId="{19FA37BC-F43C-49A3-A582-1583BFE5FC78}" dt="2021-01-28T11:14:27.212" v="100" actId="26606"/>
          <ac:cxnSpMkLst>
            <pc:docMk/>
            <pc:sldMk cId="3883861823" sldId="266"/>
            <ac:cxnSpMk id="18" creationId="{6CF1BAF6-AD41-4082-B212-8A1F9A2E8779}"/>
          </ac:cxnSpMkLst>
        </pc:cxnChg>
      </pc:sldChg>
      <pc:sldChg chg="addSp delSp modSp mod setBg">
        <pc:chgData name="João Augusto Oliveira Jorge" userId="4a79f2638947d136" providerId="LiveId" clId="{19FA37BC-F43C-49A3-A582-1583BFE5FC78}" dt="2021-01-28T11:15:03.875" v="106" actId="26606"/>
        <pc:sldMkLst>
          <pc:docMk/>
          <pc:sldMk cId="3295941130" sldId="267"/>
        </pc:sldMkLst>
        <pc:spChg chg="mod">
          <ac:chgData name="João Augusto Oliveira Jorge" userId="4a79f2638947d136" providerId="LiveId" clId="{19FA37BC-F43C-49A3-A582-1583BFE5FC78}" dt="2021-01-28T11:15:03.875" v="106" actId="26606"/>
          <ac:spMkLst>
            <pc:docMk/>
            <pc:sldMk cId="3295941130" sldId="267"/>
            <ac:spMk id="2" creationId="{3124AB6F-8D26-4518-BD38-58D2C67B96B2}"/>
          </ac:spMkLst>
        </pc:spChg>
        <pc:spChg chg="add del">
          <ac:chgData name="João Augusto Oliveira Jorge" userId="4a79f2638947d136" providerId="LiveId" clId="{19FA37BC-F43C-49A3-A582-1583BFE5FC78}" dt="2021-01-28T11:14:48.942" v="105" actId="26606"/>
          <ac:spMkLst>
            <pc:docMk/>
            <pc:sldMk cId="3295941130" sldId="267"/>
            <ac:spMk id="3" creationId="{F6BA1DA8-BBA9-48FC-96A3-CA8AFA37821B}"/>
          </ac:spMkLst>
        </pc:spChg>
        <pc:spChg chg="add del">
          <ac:chgData name="João Augusto Oliveira Jorge" userId="4a79f2638947d136" providerId="LiveId" clId="{19FA37BC-F43C-49A3-A582-1583BFE5FC78}" dt="2021-01-28T11:15:03.875" v="106" actId="26606"/>
          <ac:spMkLst>
            <pc:docMk/>
            <pc:sldMk cId="3295941130" sldId="267"/>
            <ac:spMk id="9" creationId="{B6CDA21F-E7AF-4C75-8395-33F58D5B0E45}"/>
          </ac:spMkLst>
        </pc:spChg>
        <pc:spChg chg="add mod">
          <ac:chgData name="João Augusto Oliveira Jorge" userId="4a79f2638947d136" providerId="LiveId" clId="{19FA37BC-F43C-49A3-A582-1583BFE5FC78}" dt="2021-01-28T11:15:03.875" v="106" actId="26606"/>
          <ac:spMkLst>
            <pc:docMk/>
            <pc:sldMk cId="3295941130" sldId="267"/>
            <ac:spMk id="10" creationId="{F6BA1DA8-BBA9-48FC-96A3-CA8AFA37821B}"/>
          </ac:spMkLst>
        </pc:spChg>
        <pc:spChg chg="add del">
          <ac:chgData name="João Augusto Oliveira Jorge" userId="4a79f2638947d136" providerId="LiveId" clId="{19FA37BC-F43C-49A3-A582-1583BFE5FC78}" dt="2021-01-28T11:15:03.875" v="106" actId="26606"/>
          <ac:spMkLst>
            <pc:docMk/>
            <pc:sldMk cId="3295941130" sldId="267"/>
            <ac:spMk id="16" creationId="{D5B0017B-2ECA-49AF-B397-DC140825DF8D}"/>
          </ac:spMkLst>
        </pc:spChg>
        <pc:spChg chg="add">
          <ac:chgData name="João Augusto Oliveira Jorge" userId="4a79f2638947d136" providerId="LiveId" clId="{19FA37BC-F43C-49A3-A582-1583BFE5FC78}" dt="2021-01-28T11:15:03.875" v="106" actId="26606"/>
          <ac:spMkLst>
            <pc:docMk/>
            <pc:sldMk cId="3295941130" sldId="267"/>
            <ac:spMk id="23" creationId="{4DA718D0-4865-4629-8134-44F68D41D574}"/>
          </ac:spMkLst>
        </pc:spChg>
        <pc:spChg chg="add">
          <ac:chgData name="João Augusto Oliveira Jorge" userId="4a79f2638947d136" providerId="LiveId" clId="{19FA37BC-F43C-49A3-A582-1583BFE5FC78}" dt="2021-01-28T11:15:03.875" v="106" actId="26606"/>
          <ac:spMkLst>
            <pc:docMk/>
            <pc:sldMk cId="3295941130" sldId="267"/>
            <ac:spMk id="29" creationId="{CBC4F608-B4B8-48C3-9572-C0F061B1CD99}"/>
          </ac:spMkLst>
        </pc:spChg>
        <pc:grpChg chg="add del">
          <ac:chgData name="João Augusto Oliveira Jorge" userId="4a79f2638947d136" providerId="LiveId" clId="{19FA37BC-F43C-49A3-A582-1583BFE5FC78}" dt="2021-01-28T11:15:03.875" v="106" actId="26606"/>
          <ac:grpSpMkLst>
            <pc:docMk/>
            <pc:sldMk cId="3295941130" sldId="267"/>
            <ac:grpSpMk id="11" creationId="{AE1C45F0-260A-458C-96ED-C1F6D2151219}"/>
          </ac:grpSpMkLst>
        </pc:grpChg>
        <pc:grpChg chg="add">
          <ac:chgData name="João Augusto Oliveira Jorge" userId="4a79f2638947d136" providerId="LiveId" clId="{19FA37BC-F43C-49A3-A582-1583BFE5FC78}" dt="2021-01-28T11:15:03.875" v="106" actId="26606"/>
          <ac:grpSpMkLst>
            <pc:docMk/>
            <pc:sldMk cId="3295941130" sldId="267"/>
            <ac:grpSpMk id="25" creationId="{65167ED7-6315-43AB-B1B6-C326D5FD8F84}"/>
          </ac:grpSpMkLst>
        </pc:grpChg>
        <pc:graphicFrameChg chg="add del">
          <ac:chgData name="João Augusto Oliveira Jorge" userId="4a79f2638947d136" providerId="LiveId" clId="{19FA37BC-F43C-49A3-A582-1583BFE5FC78}" dt="2021-01-28T11:14:48.911" v="104" actId="26606"/>
          <ac:graphicFrameMkLst>
            <pc:docMk/>
            <pc:sldMk cId="3295941130" sldId="267"/>
            <ac:graphicFrameMk id="6" creationId="{F1ABB9AB-290D-4CD5-96B1-459A59E3325C}"/>
          </ac:graphicFrameMkLst>
        </pc:graphicFrameChg>
        <pc:picChg chg="add">
          <ac:chgData name="João Augusto Oliveira Jorge" userId="4a79f2638947d136" providerId="LiveId" clId="{19FA37BC-F43C-49A3-A582-1583BFE5FC78}" dt="2021-01-28T11:14:33.790" v="102"/>
          <ac:picMkLst>
            <pc:docMk/>
            <pc:sldMk cId="3295941130" sldId="267"/>
            <ac:picMk id="4" creationId="{13C6AFA6-75E8-49B4-A7DC-374D82675A30}"/>
          </ac:picMkLst>
        </pc:picChg>
        <pc:picChg chg="add del">
          <ac:chgData name="João Augusto Oliveira Jorge" userId="4a79f2638947d136" providerId="LiveId" clId="{19FA37BC-F43C-49A3-A582-1583BFE5FC78}" dt="2021-01-28T11:14:48.911" v="104" actId="26606"/>
          <ac:picMkLst>
            <pc:docMk/>
            <pc:sldMk cId="3295941130" sldId="267"/>
            <ac:picMk id="7" creationId="{F233257A-C5B4-4580-BB81-29497BC6193C}"/>
          </ac:picMkLst>
        </pc:picChg>
        <pc:cxnChg chg="add del">
          <ac:chgData name="João Augusto Oliveira Jorge" userId="4a79f2638947d136" providerId="LiveId" clId="{19FA37BC-F43C-49A3-A582-1583BFE5FC78}" dt="2021-01-28T11:15:03.875" v="106" actId="26606"/>
          <ac:cxnSpMkLst>
            <pc:docMk/>
            <pc:sldMk cId="3295941130" sldId="267"/>
            <ac:cxnSpMk id="18" creationId="{6CF1BAF6-AD41-4082-B212-8A1F9A2E8779}"/>
          </ac:cxnSpMkLst>
        </pc:cxnChg>
      </pc:sldChg>
      <pc:sldChg chg="addSp delSp modSp mod setBg">
        <pc:chgData name="João Augusto Oliveira Jorge" userId="4a79f2638947d136" providerId="LiveId" clId="{19FA37BC-F43C-49A3-A582-1583BFE5FC78}" dt="2021-01-28T11:14:04.003" v="97" actId="26606"/>
        <pc:sldMkLst>
          <pc:docMk/>
          <pc:sldMk cId="1042388200" sldId="268"/>
        </pc:sldMkLst>
        <pc:spChg chg="mod">
          <ac:chgData name="João Augusto Oliveira Jorge" userId="4a79f2638947d136" providerId="LiveId" clId="{19FA37BC-F43C-49A3-A582-1583BFE5FC78}" dt="2021-01-28T11:14:04.003" v="97" actId="26606"/>
          <ac:spMkLst>
            <pc:docMk/>
            <pc:sldMk cId="1042388200" sldId="268"/>
            <ac:spMk id="2" creationId="{C8D43EAA-5725-4ADF-B099-3C36DF788D78}"/>
          </ac:spMkLst>
        </pc:spChg>
        <pc:spChg chg="mod ord">
          <ac:chgData name="João Augusto Oliveira Jorge" userId="4a79f2638947d136" providerId="LiveId" clId="{19FA37BC-F43C-49A3-A582-1583BFE5FC78}" dt="2021-01-28T11:14:04.003" v="97" actId="26606"/>
          <ac:spMkLst>
            <pc:docMk/>
            <pc:sldMk cId="1042388200" sldId="268"/>
            <ac:spMk id="3" creationId="{61E1D4BE-99AD-4733-86A8-0FC1E932CB93}"/>
          </ac:spMkLst>
        </pc:spChg>
        <pc:spChg chg="add del">
          <ac:chgData name="João Augusto Oliveira Jorge" userId="4a79f2638947d136" providerId="LiveId" clId="{19FA37BC-F43C-49A3-A582-1583BFE5FC78}" dt="2021-01-28T11:14:03.982" v="96" actId="26606"/>
          <ac:spMkLst>
            <pc:docMk/>
            <pc:sldMk cId="1042388200" sldId="268"/>
            <ac:spMk id="71" creationId="{0D7B6173-1D58-48E2-83CF-37350F315F75}"/>
          </ac:spMkLst>
        </pc:spChg>
        <pc:spChg chg="add del">
          <ac:chgData name="João Augusto Oliveira Jorge" userId="4a79f2638947d136" providerId="LiveId" clId="{19FA37BC-F43C-49A3-A582-1583BFE5FC78}" dt="2021-01-28T11:14:03.982" v="96" actId="26606"/>
          <ac:spMkLst>
            <pc:docMk/>
            <pc:sldMk cId="1042388200" sldId="268"/>
            <ac:spMk id="73" creationId="{BE149CDF-5DAC-4860-A285-9492CF2090AA}"/>
          </ac:spMkLst>
        </pc:spChg>
        <pc:spChg chg="add del">
          <ac:chgData name="João Augusto Oliveira Jorge" userId="4a79f2638947d136" providerId="LiveId" clId="{19FA37BC-F43C-49A3-A582-1583BFE5FC78}" dt="2021-01-28T11:14:03.982" v="96" actId="26606"/>
          <ac:spMkLst>
            <pc:docMk/>
            <pc:sldMk cId="1042388200" sldId="268"/>
            <ac:spMk id="77" creationId="{21BDEC81-16A7-4451-B893-C15000083B77}"/>
          </ac:spMkLst>
        </pc:spChg>
        <pc:spChg chg="add del">
          <ac:chgData name="João Augusto Oliveira Jorge" userId="4a79f2638947d136" providerId="LiveId" clId="{19FA37BC-F43C-49A3-A582-1583BFE5FC78}" dt="2021-01-28T11:14:03.982" v="96" actId="26606"/>
          <ac:spMkLst>
            <pc:docMk/>
            <pc:sldMk cId="1042388200" sldId="268"/>
            <ac:spMk id="79" creationId="{26A515A1-4D80-430E-BE0A-71A290516A82}"/>
          </ac:spMkLst>
        </pc:spChg>
        <pc:spChg chg="add">
          <ac:chgData name="João Augusto Oliveira Jorge" userId="4a79f2638947d136" providerId="LiveId" clId="{19FA37BC-F43C-49A3-A582-1583BFE5FC78}" dt="2021-01-28T11:14:04.003" v="97" actId="26606"/>
          <ac:spMkLst>
            <pc:docMk/>
            <pc:sldMk cId="1042388200" sldId="268"/>
            <ac:spMk id="1028" creationId="{9D80C9EF-3CC6-4ECC-9C2D-9D0396C96ED9}"/>
          </ac:spMkLst>
        </pc:spChg>
        <pc:spChg chg="add">
          <ac:chgData name="João Augusto Oliveira Jorge" userId="4a79f2638947d136" providerId="LiveId" clId="{19FA37BC-F43C-49A3-A582-1583BFE5FC78}" dt="2021-01-28T11:14:04.003" v="97" actId="26606"/>
          <ac:spMkLst>
            <pc:docMk/>
            <pc:sldMk cId="1042388200" sldId="268"/>
            <ac:spMk id="1029" creationId="{5DA32751-37A2-45C0-BE94-63D375E27003}"/>
          </ac:spMkLst>
        </pc:spChg>
        <pc:spChg chg="add">
          <ac:chgData name="João Augusto Oliveira Jorge" userId="4a79f2638947d136" providerId="LiveId" clId="{19FA37BC-F43C-49A3-A582-1583BFE5FC78}" dt="2021-01-28T11:14:04.003" v="97" actId="26606"/>
          <ac:spMkLst>
            <pc:docMk/>
            <pc:sldMk cId="1042388200" sldId="268"/>
            <ac:spMk id="1030" creationId="{E659831F-0D9A-4C63-9EBB-8435B85A440F}"/>
          </ac:spMkLst>
        </pc:spChg>
        <pc:spChg chg="add">
          <ac:chgData name="João Augusto Oliveira Jorge" userId="4a79f2638947d136" providerId="LiveId" clId="{19FA37BC-F43C-49A3-A582-1583BFE5FC78}" dt="2021-01-28T11:14:04.003" v="97" actId="26606"/>
          <ac:spMkLst>
            <pc:docMk/>
            <pc:sldMk cId="1042388200" sldId="268"/>
            <ac:spMk id="1031" creationId="{5A55FBCD-CD42-40F5-8A1B-3203F9CAEEAA}"/>
          </ac:spMkLst>
        </pc:spChg>
        <pc:picChg chg="add">
          <ac:chgData name="João Augusto Oliveira Jorge" userId="4a79f2638947d136" providerId="LiveId" clId="{19FA37BC-F43C-49A3-A582-1583BFE5FC78}" dt="2021-01-28T11:13:53.150" v="94"/>
          <ac:picMkLst>
            <pc:docMk/>
            <pc:sldMk cId="1042388200" sldId="268"/>
            <ac:picMk id="5" creationId="{1BFC0308-4833-42BF-9561-EBC7B937E220}"/>
          </ac:picMkLst>
        </pc:picChg>
        <pc:picChg chg="add del">
          <ac:chgData name="João Augusto Oliveira Jorge" userId="4a79f2638947d136" providerId="LiveId" clId="{19FA37BC-F43C-49A3-A582-1583BFE5FC78}" dt="2021-01-28T11:14:03.982" v="96" actId="26606"/>
          <ac:picMkLst>
            <pc:docMk/>
            <pc:sldMk cId="1042388200" sldId="268"/>
            <ac:picMk id="75" creationId="{B0DAC8FB-A162-44E3-A606-C855A03A5B09}"/>
          </ac:picMkLst>
        </pc:picChg>
        <pc:picChg chg="mod">
          <ac:chgData name="João Augusto Oliveira Jorge" userId="4a79f2638947d136" providerId="LiveId" clId="{19FA37BC-F43C-49A3-A582-1583BFE5FC78}" dt="2021-01-28T11:14:04.003" v="97" actId="26606"/>
          <ac:picMkLst>
            <pc:docMk/>
            <pc:sldMk cId="1042388200" sldId="268"/>
            <ac:picMk id="1026" creationId="{2029C695-80BC-4438-9B84-76225A515178}"/>
          </ac:picMkLst>
        </pc:picChg>
      </pc:sldChg>
      <pc:sldChg chg="addSp modSp mod setBg">
        <pc:chgData name="João Augusto Oliveira Jorge" userId="4a79f2638947d136" providerId="LiveId" clId="{19FA37BC-F43C-49A3-A582-1583BFE5FC78}" dt="2021-01-28T11:13:48.708" v="93" actId="26606"/>
        <pc:sldMkLst>
          <pc:docMk/>
          <pc:sldMk cId="845417875" sldId="269"/>
        </pc:sldMkLst>
        <pc:spChg chg="mod">
          <ac:chgData name="João Augusto Oliveira Jorge" userId="4a79f2638947d136" providerId="LiveId" clId="{19FA37BC-F43C-49A3-A582-1583BFE5FC78}" dt="2021-01-28T11:13:48.708" v="93" actId="26606"/>
          <ac:spMkLst>
            <pc:docMk/>
            <pc:sldMk cId="845417875" sldId="269"/>
            <ac:spMk id="2" creationId="{FB93F8BC-C581-4D53-9800-150B00265505}"/>
          </ac:spMkLst>
        </pc:spChg>
        <pc:spChg chg="mod">
          <ac:chgData name="João Augusto Oliveira Jorge" userId="4a79f2638947d136" providerId="LiveId" clId="{19FA37BC-F43C-49A3-A582-1583BFE5FC78}" dt="2021-01-28T11:13:48.708" v="93" actId="26606"/>
          <ac:spMkLst>
            <pc:docMk/>
            <pc:sldMk cId="845417875" sldId="269"/>
            <ac:spMk id="5" creationId="{9B7F7108-87CA-4E7E-A95E-427C9D83FA93}"/>
          </ac:spMkLst>
        </pc:spChg>
        <pc:spChg chg="add">
          <ac:chgData name="João Augusto Oliveira Jorge" userId="4a79f2638947d136" providerId="LiveId" clId="{19FA37BC-F43C-49A3-A582-1583BFE5FC78}" dt="2021-01-28T11:13:48.708" v="93" actId="26606"/>
          <ac:spMkLst>
            <pc:docMk/>
            <pc:sldMk cId="845417875" sldId="269"/>
            <ac:spMk id="11" creationId="{117AB3D3-3C9C-4DED-809A-78734805B895}"/>
          </ac:spMkLst>
        </pc:spChg>
        <pc:spChg chg="add">
          <ac:chgData name="João Augusto Oliveira Jorge" userId="4a79f2638947d136" providerId="LiveId" clId="{19FA37BC-F43C-49A3-A582-1583BFE5FC78}" dt="2021-01-28T11:13:48.708" v="93" actId="26606"/>
          <ac:spMkLst>
            <pc:docMk/>
            <pc:sldMk cId="845417875" sldId="269"/>
            <ac:spMk id="13" creationId="{3A9A4357-BD1D-4622-A4FE-766E6AB8DE84}"/>
          </ac:spMkLst>
        </pc:spChg>
        <pc:spChg chg="add">
          <ac:chgData name="João Augusto Oliveira Jorge" userId="4a79f2638947d136" providerId="LiveId" clId="{19FA37BC-F43C-49A3-A582-1583BFE5FC78}" dt="2021-01-28T11:13:48.708" v="93" actId="26606"/>
          <ac:spMkLst>
            <pc:docMk/>
            <pc:sldMk cId="845417875" sldId="269"/>
            <ac:spMk id="15" creationId="{E659831F-0D9A-4C63-9EBB-8435B85A440F}"/>
          </ac:spMkLst>
        </pc:spChg>
        <pc:spChg chg="add">
          <ac:chgData name="João Augusto Oliveira Jorge" userId="4a79f2638947d136" providerId="LiveId" clId="{19FA37BC-F43C-49A3-A582-1583BFE5FC78}" dt="2021-01-28T11:13:48.708" v="93" actId="26606"/>
          <ac:spMkLst>
            <pc:docMk/>
            <pc:sldMk cId="845417875" sldId="269"/>
            <ac:spMk id="17" creationId="{E6995CE5-F890-4ABA-82A2-26507CE8D2A3}"/>
          </ac:spMkLst>
        </pc:spChg>
        <pc:picChg chg="mod ord">
          <ac:chgData name="João Augusto Oliveira Jorge" userId="4a79f2638947d136" providerId="LiveId" clId="{19FA37BC-F43C-49A3-A582-1583BFE5FC78}" dt="2021-01-28T11:13:48.708" v="93" actId="26606"/>
          <ac:picMkLst>
            <pc:docMk/>
            <pc:sldMk cId="845417875" sldId="269"/>
            <ac:picMk id="4" creationId="{399BCE92-2B8E-44E5-9A67-1B4D99D0BD42}"/>
          </ac:picMkLst>
        </pc:picChg>
        <pc:picChg chg="add">
          <ac:chgData name="João Augusto Oliveira Jorge" userId="4a79f2638947d136" providerId="LiveId" clId="{19FA37BC-F43C-49A3-A582-1583BFE5FC78}" dt="2021-01-28T11:13:40.323" v="92"/>
          <ac:picMkLst>
            <pc:docMk/>
            <pc:sldMk cId="845417875" sldId="269"/>
            <ac:picMk id="6" creationId="{36C1D694-9312-4F3B-88F4-F07784F920FD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15:45.537" v="118" actId="26606"/>
        <pc:sldMkLst>
          <pc:docMk/>
          <pc:sldMk cId="1232526462" sldId="270"/>
        </pc:sldMkLst>
        <pc:spChg chg="mod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2" creationId="{039D43A9-A3D7-4044-8165-FF626591CE26}"/>
          </ac:spMkLst>
        </pc:spChg>
        <pc:spChg chg="add del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73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75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77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79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15:40.368" v="113" actId="26606"/>
          <ac:spMkLst>
            <pc:docMk/>
            <pc:sldMk cId="1232526462" sldId="270"/>
            <ac:spMk id="135" creationId="{D35D61A1-8484-4749-8AD0-A3455E0753C5}"/>
          </ac:spMkLst>
        </pc:spChg>
        <pc:spChg chg="add del">
          <ac:chgData name="João Augusto Oliveira Jorge" userId="4a79f2638947d136" providerId="LiveId" clId="{19FA37BC-F43C-49A3-A582-1583BFE5FC78}" dt="2021-01-28T11:15:40.368" v="113" actId="26606"/>
          <ac:spMkLst>
            <pc:docMk/>
            <pc:sldMk cId="1232526462" sldId="270"/>
            <ac:spMk id="137" creationId="{1447903E-2B66-479D-959B-F2EBB2CC901F}"/>
          </ac:spMkLst>
        </pc:spChg>
        <pc:spChg chg="add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139" creationId="{63794DCE-9D34-40DF-AB3F-06DA8ACCDA97}"/>
          </ac:spMkLst>
        </pc:spChg>
        <pc:spChg chg="add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141" creationId="{45006452-918C-4282-A72C-C9692B669104}"/>
          </ac:spMkLst>
        </pc:spChg>
        <pc:spChg chg="add del">
          <ac:chgData name="João Augusto Oliveira Jorge" userId="4a79f2638947d136" providerId="LiveId" clId="{19FA37BC-F43C-49A3-A582-1583BFE5FC78}" dt="2021-01-28T11:15:43.165" v="115" actId="26606"/>
          <ac:spMkLst>
            <pc:docMk/>
            <pc:sldMk cId="1232526462" sldId="270"/>
            <ac:spMk id="2052" creationId="{53F29798-D584-4792-9B62-3F5F5C36D619}"/>
          </ac:spMkLst>
        </pc:spChg>
        <pc:spChg chg="add del">
          <ac:chgData name="João Augusto Oliveira Jorge" userId="4a79f2638947d136" providerId="LiveId" clId="{19FA37BC-F43C-49A3-A582-1583BFE5FC78}" dt="2021-01-28T11:15:14.137" v="108" actId="478"/>
          <ac:spMkLst>
            <pc:docMk/>
            <pc:sldMk cId="1232526462" sldId="270"/>
            <ac:spMk id="2054" creationId="{4D91F4D3-7B43-419B-BF33-A1DC56FCA44F}"/>
          </ac:spMkLst>
        </pc:spChg>
        <pc:spChg chg="add del">
          <ac:chgData name="João Augusto Oliveira Jorge" userId="4a79f2638947d136" providerId="LiveId" clId="{19FA37BC-F43C-49A3-A582-1583BFE5FC78}" dt="2021-01-28T11:15:45.522" v="117" actId="26606"/>
          <ac:spMkLst>
            <pc:docMk/>
            <pc:sldMk cId="1232526462" sldId="270"/>
            <ac:spMk id="2055" creationId="{3A826B85-D58A-48FB-ABB8-881A5F8CC27B}"/>
          </ac:spMkLst>
        </pc:spChg>
        <pc:spChg chg="add del">
          <ac:chgData name="João Augusto Oliveira Jorge" userId="4a79f2638947d136" providerId="LiveId" clId="{19FA37BC-F43C-49A3-A582-1583BFE5FC78}" dt="2021-01-28T11:15:45.522" v="117" actId="26606"/>
          <ac:spMkLst>
            <pc:docMk/>
            <pc:sldMk cId="1232526462" sldId="270"/>
            <ac:spMk id="2056" creationId="{20B579A7-44A3-4863-B4F6-E1E3D667A58D}"/>
          </ac:spMkLst>
        </pc:spChg>
        <pc:spChg chg="add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2058" creationId="{F6EF57EF-D042-41D3-83E8-41A1FE6C11EB}"/>
          </ac:spMkLst>
        </pc:spChg>
        <pc:spChg chg="add">
          <ac:chgData name="João Augusto Oliveira Jorge" userId="4a79f2638947d136" providerId="LiveId" clId="{19FA37BC-F43C-49A3-A582-1583BFE5FC78}" dt="2021-01-28T11:15:45.537" v="118" actId="26606"/>
          <ac:spMkLst>
            <pc:docMk/>
            <pc:sldMk cId="1232526462" sldId="270"/>
            <ac:spMk id="2059" creationId="{D00A59BB-A268-4F3E-9D41-CA265AF16870}"/>
          </ac:spMkLst>
        </pc:spChg>
        <pc:picChg chg="add mod">
          <ac:chgData name="João Augusto Oliveira Jorge" userId="4a79f2638947d136" providerId="LiveId" clId="{19FA37BC-F43C-49A3-A582-1583BFE5FC78}" dt="2021-01-28T11:15:29.600" v="110" actId="14100"/>
          <ac:picMkLst>
            <pc:docMk/>
            <pc:sldMk cId="1232526462" sldId="270"/>
            <ac:picMk id="9" creationId="{025E2910-5F3B-4217-94B1-BBADC5D4BBEF}"/>
          </ac:picMkLst>
        </pc:picChg>
        <pc:picChg chg="mod">
          <ac:chgData name="João Augusto Oliveira Jorge" userId="4a79f2638947d136" providerId="LiveId" clId="{19FA37BC-F43C-49A3-A582-1583BFE5FC78}" dt="2021-01-28T11:15:45.537" v="118" actId="26606"/>
          <ac:picMkLst>
            <pc:docMk/>
            <pc:sldMk cId="1232526462" sldId="270"/>
            <ac:picMk id="2050" creationId="{8B21C36C-C737-460E-8D09-76A3099B3C8A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20:34.854" v="151" actId="1076"/>
        <pc:sldMkLst>
          <pc:docMk/>
          <pc:sldMk cId="1990848631" sldId="272"/>
        </pc:sldMkLst>
        <pc:spChg chg="mod">
          <ac:chgData name="João Augusto Oliveira Jorge" userId="4a79f2638947d136" providerId="LiveId" clId="{19FA37BC-F43C-49A3-A582-1583BFE5FC78}" dt="2021-01-28T11:20:29.808" v="150" actId="1076"/>
          <ac:spMkLst>
            <pc:docMk/>
            <pc:sldMk cId="1990848631" sldId="272"/>
            <ac:spMk id="2" creationId="{0E82E1E7-0987-402D-A450-633226BA4079}"/>
          </ac:spMkLst>
        </pc:spChg>
        <pc:spChg chg="add del">
          <ac:chgData name="João Augusto Oliveira Jorge" userId="4a79f2638947d136" providerId="LiveId" clId="{19FA37BC-F43C-49A3-A582-1583BFE5FC78}" dt="2021-01-28T11:19:43.247" v="140" actId="26606"/>
          <ac:spMkLst>
            <pc:docMk/>
            <pc:sldMk cId="1990848631" sldId="272"/>
            <ac:spMk id="73" creationId="{9D80C9EF-3CC6-4ECC-9C2D-9D0396C96ED9}"/>
          </ac:spMkLst>
        </pc:spChg>
        <pc:spChg chg="add del">
          <ac:chgData name="João Augusto Oliveira Jorge" userId="4a79f2638947d136" providerId="LiveId" clId="{19FA37BC-F43C-49A3-A582-1583BFE5FC78}" dt="2021-01-28T11:19:43.247" v="140" actId="26606"/>
          <ac:spMkLst>
            <pc:docMk/>
            <pc:sldMk cId="1990848631" sldId="272"/>
            <ac:spMk id="75" creationId="{5DA32751-37A2-45C0-BE94-63D375E27003}"/>
          </ac:spMkLst>
        </pc:spChg>
        <pc:spChg chg="add del">
          <ac:chgData name="João Augusto Oliveira Jorge" userId="4a79f2638947d136" providerId="LiveId" clId="{19FA37BC-F43C-49A3-A582-1583BFE5FC78}" dt="2021-01-28T11:19:43.247" v="140" actId="26606"/>
          <ac:spMkLst>
            <pc:docMk/>
            <pc:sldMk cId="1990848631" sldId="272"/>
            <ac:spMk id="77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19:43.247" v="140" actId="26606"/>
          <ac:spMkLst>
            <pc:docMk/>
            <pc:sldMk cId="1990848631" sldId="272"/>
            <ac:spMk id="79" creationId="{5A55FBCD-CD42-40F5-8A1B-3203F9CAEEAA}"/>
          </ac:spMkLst>
        </pc:spChg>
        <pc:spChg chg="add del">
          <ac:chgData name="João Augusto Oliveira Jorge" userId="4a79f2638947d136" providerId="LiveId" clId="{19FA37BC-F43C-49A3-A582-1583BFE5FC78}" dt="2021-01-28T11:20:19.036" v="146" actId="26606"/>
          <ac:spMkLst>
            <pc:docMk/>
            <pc:sldMk cId="1990848631" sldId="272"/>
            <ac:spMk id="95" creationId="{283A93BD-A469-4D4C-8A1F-5668AE9758E9}"/>
          </ac:spMkLst>
        </pc:spChg>
        <pc:spChg chg="add del">
          <ac:chgData name="João Augusto Oliveira Jorge" userId="4a79f2638947d136" providerId="LiveId" clId="{19FA37BC-F43C-49A3-A582-1583BFE5FC78}" dt="2021-01-28T11:19:15.149" v="127" actId="26606"/>
          <ac:spMkLst>
            <pc:docMk/>
            <pc:sldMk cId="1990848631" sldId="272"/>
            <ac:spMk id="135" creationId="{283A93BD-A469-4D4C-8A1F-5668AE9758E9}"/>
          </ac:spMkLst>
        </pc:spChg>
        <pc:spChg chg="add del">
          <ac:chgData name="João Augusto Oliveira Jorge" userId="4a79f2638947d136" providerId="LiveId" clId="{19FA37BC-F43C-49A3-A582-1583BFE5FC78}" dt="2021-01-28T11:19:20.475" v="129" actId="26606"/>
          <ac:spMkLst>
            <pc:docMk/>
            <pc:sldMk cId="1990848631" sldId="272"/>
            <ac:spMk id="137" creationId="{FC117A00-E1E3-4C50-9444-14FB2BC778DD}"/>
          </ac:spMkLst>
        </pc:spChg>
        <pc:spChg chg="add del">
          <ac:chgData name="João Augusto Oliveira Jorge" userId="4a79f2638947d136" providerId="LiveId" clId="{19FA37BC-F43C-49A3-A582-1583BFE5FC78}" dt="2021-01-28T11:19:20.475" v="129" actId="26606"/>
          <ac:spMkLst>
            <pc:docMk/>
            <pc:sldMk cId="1990848631" sldId="272"/>
            <ac:spMk id="4100" creationId="{E30408B7-02B2-4EC4-8EE8-B53E74642A86}"/>
          </ac:spMkLst>
        </pc:spChg>
        <pc:spChg chg="add del">
          <ac:chgData name="João Augusto Oliveira Jorge" userId="4a79f2638947d136" providerId="LiveId" clId="{19FA37BC-F43C-49A3-A582-1583BFE5FC78}" dt="2021-01-28T11:19:02.707" v="125" actId="478"/>
          <ac:spMkLst>
            <pc:docMk/>
            <pc:sldMk cId="1990848631" sldId="272"/>
            <ac:spMk id="4102" creationId="{325AABAA-FE88-4152-90C3-3A6DA88271F7}"/>
          </ac:spMkLst>
        </pc:spChg>
        <pc:spChg chg="add del">
          <ac:chgData name="João Augusto Oliveira Jorge" userId="4a79f2638947d136" providerId="LiveId" clId="{19FA37BC-F43C-49A3-A582-1583BFE5FC78}" dt="2021-01-28T11:19:23.874" v="131" actId="26606"/>
          <ac:spMkLst>
            <pc:docMk/>
            <pc:sldMk cId="1990848631" sldId="272"/>
            <ac:spMk id="4103" creationId="{F6EF57EF-D042-41D3-83E8-41A1FE6C11EB}"/>
          </ac:spMkLst>
        </pc:spChg>
        <pc:spChg chg="add del">
          <ac:chgData name="João Augusto Oliveira Jorge" userId="4a79f2638947d136" providerId="LiveId" clId="{19FA37BC-F43C-49A3-A582-1583BFE5FC78}" dt="2021-01-28T11:19:23.874" v="131" actId="26606"/>
          <ac:spMkLst>
            <pc:docMk/>
            <pc:sldMk cId="1990848631" sldId="272"/>
            <ac:spMk id="4104" creationId="{D00A59BB-A268-4F3E-9D41-CA265AF16870}"/>
          </ac:spMkLst>
        </pc:spChg>
        <pc:spChg chg="add del">
          <ac:chgData name="João Augusto Oliveira Jorge" userId="4a79f2638947d136" providerId="LiveId" clId="{19FA37BC-F43C-49A3-A582-1583BFE5FC78}" dt="2021-01-28T11:19:23.874" v="131" actId="26606"/>
          <ac:spMkLst>
            <pc:docMk/>
            <pc:sldMk cId="1990848631" sldId="272"/>
            <ac:spMk id="4105" creationId="{63794DCE-9D34-40DF-AB3F-06DA8ACCDA97}"/>
          </ac:spMkLst>
        </pc:spChg>
        <pc:spChg chg="add del">
          <ac:chgData name="João Augusto Oliveira Jorge" userId="4a79f2638947d136" providerId="LiveId" clId="{19FA37BC-F43C-49A3-A582-1583BFE5FC78}" dt="2021-01-28T11:19:23.874" v="131" actId="26606"/>
          <ac:spMkLst>
            <pc:docMk/>
            <pc:sldMk cId="1990848631" sldId="272"/>
            <ac:spMk id="4106" creationId="{45006452-918C-4282-A72C-C9692B669104}"/>
          </ac:spMkLst>
        </pc:spChg>
        <pc:spChg chg="add del">
          <ac:chgData name="João Augusto Oliveira Jorge" userId="4a79f2638947d136" providerId="LiveId" clId="{19FA37BC-F43C-49A3-A582-1583BFE5FC78}" dt="2021-01-28T11:19:26.632" v="133" actId="26606"/>
          <ac:spMkLst>
            <pc:docMk/>
            <pc:sldMk cId="1990848631" sldId="272"/>
            <ac:spMk id="4108" creationId="{35555856-9970-4BC3-9AA9-6A917F53AFBD}"/>
          </ac:spMkLst>
        </pc:spChg>
        <pc:spChg chg="add del">
          <ac:chgData name="João Augusto Oliveira Jorge" userId="4a79f2638947d136" providerId="LiveId" clId="{19FA37BC-F43C-49A3-A582-1583BFE5FC78}" dt="2021-01-28T11:19:26.632" v="133" actId="26606"/>
          <ac:spMkLst>
            <pc:docMk/>
            <pc:sldMk cId="1990848631" sldId="272"/>
            <ac:spMk id="4110" creationId="{13722DD7-BA73-4776-93A3-94491FEF7260}"/>
          </ac:spMkLst>
        </pc:spChg>
        <pc:spChg chg="add del">
          <ac:chgData name="João Augusto Oliveira Jorge" userId="4a79f2638947d136" providerId="LiveId" clId="{19FA37BC-F43C-49A3-A582-1583BFE5FC78}" dt="2021-01-28T11:19:35.110" v="135" actId="26606"/>
          <ac:spMkLst>
            <pc:docMk/>
            <pc:sldMk cId="1990848631" sldId="272"/>
            <ac:spMk id="4112" creationId="{283A93BD-A469-4D4C-8A1F-5668AE9758E9}"/>
          </ac:spMkLst>
        </pc:spChg>
        <pc:spChg chg="add del">
          <ac:chgData name="João Augusto Oliveira Jorge" userId="4a79f2638947d136" providerId="LiveId" clId="{19FA37BC-F43C-49A3-A582-1583BFE5FC78}" dt="2021-01-28T11:19:39.192" v="137" actId="26606"/>
          <ac:spMkLst>
            <pc:docMk/>
            <pc:sldMk cId="1990848631" sldId="272"/>
            <ac:spMk id="4114" creationId="{E30408B7-02B2-4EC4-8EE8-B53E74642A86}"/>
          </ac:spMkLst>
        </pc:spChg>
        <pc:spChg chg="add del">
          <ac:chgData name="João Augusto Oliveira Jorge" userId="4a79f2638947d136" providerId="LiveId" clId="{19FA37BC-F43C-49A3-A582-1583BFE5FC78}" dt="2021-01-28T11:19:39.192" v="137" actId="26606"/>
          <ac:spMkLst>
            <pc:docMk/>
            <pc:sldMk cId="1990848631" sldId="272"/>
            <ac:spMk id="4115" creationId="{FC117A00-E1E3-4C50-9444-14FB2BC778DD}"/>
          </ac:spMkLst>
        </pc:spChg>
        <pc:spChg chg="add del">
          <ac:chgData name="João Augusto Oliveira Jorge" userId="4a79f2638947d136" providerId="LiveId" clId="{19FA37BC-F43C-49A3-A582-1583BFE5FC78}" dt="2021-01-28T11:19:43.247" v="139" actId="26606"/>
          <ac:spMkLst>
            <pc:docMk/>
            <pc:sldMk cId="1990848631" sldId="272"/>
            <ac:spMk id="4118" creationId="{B34F5AD2-EDBD-4BBD-A55C-EAFFD0C7097A}"/>
          </ac:spMkLst>
        </pc:spChg>
        <pc:spChg chg="add del">
          <ac:chgData name="João Augusto Oliveira Jorge" userId="4a79f2638947d136" providerId="LiveId" clId="{19FA37BC-F43C-49A3-A582-1583BFE5FC78}" dt="2021-01-28T11:19:43.247" v="139" actId="26606"/>
          <ac:spMkLst>
            <pc:docMk/>
            <pc:sldMk cId="1990848631" sldId="272"/>
            <ac:spMk id="4119" creationId="{C3896A03-3945-419A-B66B-4EE266EDD152}"/>
          </ac:spMkLst>
        </pc:spChg>
        <pc:spChg chg="add del">
          <ac:chgData name="João Augusto Oliveira Jorge" userId="4a79f2638947d136" providerId="LiveId" clId="{19FA37BC-F43C-49A3-A582-1583BFE5FC78}" dt="2021-01-28T11:19:43.247" v="139" actId="26606"/>
          <ac:spMkLst>
            <pc:docMk/>
            <pc:sldMk cId="1990848631" sldId="272"/>
            <ac:spMk id="4120" creationId="{6832F003-FCA6-4CFB-A2EA-308F3AA257D1}"/>
          </ac:spMkLst>
        </pc:spChg>
        <pc:spChg chg="add del">
          <ac:chgData name="João Augusto Oliveira Jorge" userId="4a79f2638947d136" providerId="LiveId" clId="{19FA37BC-F43C-49A3-A582-1583BFE5FC78}" dt="2021-01-28T11:20:19.036" v="147" actId="26606"/>
          <ac:spMkLst>
            <pc:docMk/>
            <pc:sldMk cId="1990848631" sldId="272"/>
            <ac:spMk id="4122" creationId="{283A93BD-A469-4D4C-8A1F-5668AE9758E9}"/>
          </ac:spMkLst>
        </pc:spChg>
        <pc:grpChg chg="add del">
          <ac:chgData name="João Augusto Oliveira Jorge" userId="4a79f2638947d136" providerId="LiveId" clId="{19FA37BC-F43C-49A3-A582-1583BFE5FC78}" dt="2021-01-28T11:19:20.475" v="129" actId="26606"/>
          <ac:grpSpMkLst>
            <pc:docMk/>
            <pc:sldMk cId="1990848631" sldId="272"/>
            <ac:grpSpMk id="139" creationId="{3CA30F3A-949D-4014-A5BD-809F81E84132}"/>
          </ac:grpSpMkLst>
        </pc:grpChg>
        <pc:grpChg chg="add del">
          <ac:chgData name="João Augusto Oliveira Jorge" userId="4a79f2638947d136" providerId="LiveId" clId="{19FA37BC-F43C-49A3-A582-1583BFE5FC78}" dt="2021-01-28T11:19:39.192" v="137" actId="26606"/>
          <ac:grpSpMkLst>
            <pc:docMk/>
            <pc:sldMk cId="1990848631" sldId="272"/>
            <ac:grpSpMk id="4116" creationId="{3CA30F3A-949D-4014-A5BD-809F81E84132}"/>
          </ac:grpSpMkLst>
        </pc:grpChg>
        <pc:picChg chg="add">
          <ac:chgData name="João Augusto Oliveira Jorge" userId="4a79f2638947d136" providerId="LiveId" clId="{19FA37BC-F43C-49A3-A582-1583BFE5FC78}" dt="2021-01-28T11:15:55.520" v="119"/>
          <ac:picMkLst>
            <pc:docMk/>
            <pc:sldMk cId="1990848631" sldId="272"/>
            <ac:picMk id="4" creationId="{826ECD43-6768-4678-A742-F9F2C9DB52EB}"/>
          </ac:picMkLst>
        </pc:picChg>
        <pc:picChg chg="mod">
          <ac:chgData name="João Augusto Oliveira Jorge" userId="4a79f2638947d136" providerId="LiveId" clId="{19FA37BC-F43C-49A3-A582-1583BFE5FC78}" dt="2021-01-28T11:20:34.854" v="151" actId="1076"/>
          <ac:picMkLst>
            <pc:docMk/>
            <pc:sldMk cId="1990848631" sldId="272"/>
            <ac:picMk id="4098" creationId="{120652B0-ED4A-41A4-853A-7F9C82148E8A}"/>
          </ac:picMkLst>
        </pc:picChg>
        <pc:picChg chg="add del">
          <ac:chgData name="João Augusto Oliveira Jorge" userId="4a79f2638947d136" providerId="LiveId" clId="{19FA37BC-F43C-49A3-A582-1583BFE5FC78}" dt="2021-01-28T11:19:26.632" v="133" actId="26606"/>
          <ac:picMkLst>
            <pc:docMk/>
            <pc:sldMk cId="1990848631" sldId="272"/>
            <ac:picMk id="4109" creationId="{7F487851-BFAF-46D8-A1ED-50CAD6E46F59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28:53.668" v="351" actId="26606"/>
        <pc:sldMkLst>
          <pc:docMk/>
          <pc:sldMk cId="825128168" sldId="274"/>
        </pc:sldMkLst>
        <pc:spChg chg="mod">
          <ac:chgData name="João Augusto Oliveira Jorge" userId="4a79f2638947d136" providerId="LiveId" clId="{19FA37BC-F43C-49A3-A582-1583BFE5FC78}" dt="2021-01-28T11:28:53.668" v="351" actId="26606"/>
          <ac:spMkLst>
            <pc:docMk/>
            <pc:sldMk cId="825128168" sldId="274"/>
            <ac:spMk id="2" creationId="{FC8E4090-8D56-47A0-BE98-326EEC58615D}"/>
          </ac:spMkLst>
        </pc:spChg>
        <pc:spChg chg="mod ord">
          <ac:chgData name="João Augusto Oliveira Jorge" userId="4a79f2638947d136" providerId="LiveId" clId="{19FA37BC-F43C-49A3-A582-1583BFE5FC78}" dt="2021-01-28T11:28:53.668" v="351" actId="26606"/>
          <ac:spMkLst>
            <pc:docMk/>
            <pc:sldMk cId="825128168" sldId="274"/>
            <ac:spMk id="3" creationId="{BDF04ECB-0406-4A01-9B8B-BB3750ABA682}"/>
          </ac:spMkLst>
        </pc:spChg>
        <pc:spChg chg="add del">
          <ac:chgData name="João Augusto Oliveira Jorge" userId="4a79f2638947d136" providerId="LiveId" clId="{19FA37BC-F43C-49A3-A582-1583BFE5FC78}" dt="2021-01-28T11:28:42.521" v="348" actId="26606"/>
          <ac:spMkLst>
            <pc:docMk/>
            <pc:sldMk cId="825128168" sldId="274"/>
            <ac:spMk id="71" creationId="{9A724DBA-D2D9-471E-8ED7-2015DDD950DF}"/>
          </ac:spMkLst>
        </pc:spChg>
        <pc:spChg chg="add del">
          <ac:chgData name="João Augusto Oliveira Jorge" userId="4a79f2638947d136" providerId="LiveId" clId="{19FA37BC-F43C-49A3-A582-1583BFE5FC78}" dt="2021-01-28T11:28:42.521" v="348" actId="26606"/>
          <ac:spMkLst>
            <pc:docMk/>
            <pc:sldMk cId="825128168" sldId="274"/>
            <ac:spMk id="73" creationId="{08980754-6F4B-43C9-B9BE-127B6BED6586}"/>
          </ac:spMkLst>
        </pc:spChg>
        <pc:spChg chg="add del">
          <ac:chgData name="João Augusto Oliveira Jorge" userId="4a79f2638947d136" providerId="LiveId" clId="{19FA37BC-F43C-49A3-A582-1583BFE5FC78}" dt="2021-01-28T11:28:42.521" v="348" actId="26606"/>
          <ac:spMkLst>
            <pc:docMk/>
            <pc:sldMk cId="825128168" sldId="274"/>
            <ac:spMk id="75" creationId="{2C1BBA94-3F40-40AA-8BB9-E69E25E537C1}"/>
          </ac:spMkLst>
        </pc:spChg>
        <pc:spChg chg="add del">
          <ac:chgData name="João Augusto Oliveira Jorge" userId="4a79f2638947d136" providerId="LiveId" clId="{19FA37BC-F43C-49A3-A582-1583BFE5FC78}" dt="2021-01-28T11:28:42.521" v="348" actId="26606"/>
          <ac:spMkLst>
            <pc:docMk/>
            <pc:sldMk cId="825128168" sldId="274"/>
            <ac:spMk id="77" creationId="{169CC832-2974-4E8D-90ED-3E2941BA7336}"/>
          </ac:spMkLst>
        </pc:spChg>
        <pc:spChg chg="add del">
          <ac:chgData name="João Augusto Oliveira Jorge" userId="4a79f2638947d136" providerId="LiveId" clId="{19FA37BC-F43C-49A3-A582-1583BFE5FC78}" dt="2021-01-28T11:28:42.521" v="348" actId="26606"/>
          <ac:spMkLst>
            <pc:docMk/>
            <pc:sldMk cId="825128168" sldId="274"/>
            <ac:spMk id="79" creationId="{55222F96-971A-4F90-B841-6BAB416C7AC1}"/>
          </ac:spMkLst>
        </pc:spChg>
        <pc:spChg chg="add del">
          <ac:chgData name="João Augusto Oliveira Jorge" userId="4a79f2638947d136" providerId="LiveId" clId="{19FA37BC-F43C-49A3-A582-1583BFE5FC78}" dt="2021-01-28T11:28:53.668" v="351" actId="26606"/>
          <ac:spMkLst>
            <pc:docMk/>
            <pc:sldMk cId="825128168" sldId="274"/>
            <ac:spMk id="5124" creationId="{DC6BEC6B-5C77-412D-B45A-5B0F46FEDAC7}"/>
          </ac:spMkLst>
        </pc:spChg>
        <pc:spChg chg="add">
          <ac:chgData name="João Augusto Oliveira Jorge" userId="4a79f2638947d136" providerId="LiveId" clId="{19FA37BC-F43C-49A3-A582-1583BFE5FC78}" dt="2021-01-28T11:28:53.668" v="351" actId="26606"/>
          <ac:spMkLst>
            <pc:docMk/>
            <pc:sldMk cId="825128168" sldId="274"/>
            <ac:spMk id="5126" creationId="{84ECDE7A-6944-466D-8FFE-149A29BA6BAE}"/>
          </ac:spMkLst>
        </pc:spChg>
        <pc:spChg chg="add">
          <ac:chgData name="João Augusto Oliveira Jorge" userId="4a79f2638947d136" providerId="LiveId" clId="{19FA37BC-F43C-49A3-A582-1583BFE5FC78}" dt="2021-01-28T11:28:53.668" v="351" actId="26606"/>
          <ac:spMkLst>
            <pc:docMk/>
            <pc:sldMk cId="825128168" sldId="274"/>
            <ac:spMk id="5127" creationId="{B3420082-9415-44EC-802E-C77D71D59C57}"/>
          </ac:spMkLst>
        </pc:spChg>
        <pc:spChg chg="add">
          <ac:chgData name="João Augusto Oliveira Jorge" userId="4a79f2638947d136" providerId="LiveId" clId="{19FA37BC-F43C-49A3-A582-1583BFE5FC78}" dt="2021-01-28T11:28:53.668" v="351" actId="26606"/>
          <ac:spMkLst>
            <pc:docMk/>
            <pc:sldMk cId="825128168" sldId="274"/>
            <ac:spMk id="5128" creationId="{55A52C45-1FCB-4636-A80F-2849B8226C01}"/>
          </ac:spMkLst>
        </pc:spChg>
        <pc:spChg chg="add">
          <ac:chgData name="João Augusto Oliveira Jorge" userId="4a79f2638947d136" providerId="LiveId" clId="{19FA37BC-F43C-49A3-A582-1583BFE5FC78}" dt="2021-01-28T11:28:53.668" v="351" actId="26606"/>
          <ac:spMkLst>
            <pc:docMk/>
            <pc:sldMk cId="825128168" sldId="274"/>
            <ac:spMk id="5129" creationId="{768EB4DD-3704-43AD-92B3-C4E0C6EA92CB}"/>
          </ac:spMkLst>
        </pc:spChg>
        <pc:picChg chg="add">
          <ac:chgData name="João Augusto Oliveira Jorge" userId="4a79f2638947d136" providerId="LiveId" clId="{19FA37BC-F43C-49A3-A582-1583BFE5FC78}" dt="2021-01-28T11:28:46.305" v="350"/>
          <ac:picMkLst>
            <pc:docMk/>
            <pc:sldMk cId="825128168" sldId="274"/>
            <ac:picMk id="11" creationId="{8D95C1DC-A1C5-4F0B-9D88-11F1A13214F0}"/>
          </ac:picMkLst>
        </pc:picChg>
        <pc:picChg chg="mod">
          <ac:chgData name="João Augusto Oliveira Jorge" userId="4a79f2638947d136" providerId="LiveId" clId="{19FA37BC-F43C-49A3-A582-1583BFE5FC78}" dt="2021-01-28T11:28:53.668" v="351" actId="26606"/>
          <ac:picMkLst>
            <pc:docMk/>
            <pc:sldMk cId="825128168" sldId="274"/>
            <ac:picMk id="5122" creationId="{44D5F279-F5CB-402D-9BA2-EA7E141AD67B}"/>
          </ac:picMkLst>
        </pc:picChg>
      </pc:sldChg>
      <pc:sldChg chg="addSp">
        <pc:chgData name="João Augusto Oliveira Jorge" userId="4a79f2638947d136" providerId="LiveId" clId="{19FA37BC-F43C-49A3-A582-1583BFE5FC78}" dt="2021-01-28T11:29:08.641" v="352"/>
        <pc:sldMkLst>
          <pc:docMk/>
          <pc:sldMk cId="3735867848" sldId="275"/>
        </pc:sldMkLst>
        <pc:picChg chg="add">
          <ac:chgData name="João Augusto Oliveira Jorge" userId="4a79f2638947d136" providerId="LiveId" clId="{19FA37BC-F43C-49A3-A582-1583BFE5FC78}" dt="2021-01-28T11:29:08.641" v="352"/>
          <ac:picMkLst>
            <pc:docMk/>
            <pc:sldMk cId="3735867848" sldId="275"/>
            <ac:picMk id="6" creationId="{2EB094DB-AA92-48F9-BAC2-DFEFE9188F69}"/>
          </ac:picMkLst>
        </pc:picChg>
      </pc:sldChg>
      <pc:sldChg chg="addSp">
        <pc:chgData name="João Augusto Oliveira Jorge" userId="4a79f2638947d136" providerId="LiveId" clId="{19FA37BC-F43C-49A3-A582-1583BFE5FC78}" dt="2021-01-28T11:29:15.600" v="353"/>
        <pc:sldMkLst>
          <pc:docMk/>
          <pc:sldMk cId="119845744" sldId="276"/>
        </pc:sldMkLst>
        <pc:picChg chg="add">
          <ac:chgData name="João Augusto Oliveira Jorge" userId="4a79f2638947d136" providerId="LiveId" clId="{19FA37BC-F43C-49A3-A582-1583BFE5FC78}" dt="2021-01-28T11:29:15.600" v="353"/>
          <ac:picMkLst>
            <pc:docMk/>
            <pc:sldMk cId="119845744" sldId="276"/>
            <ac:picMk id="7" creationId="{D177073A-15BB-48E9-ABC4-D3F111E7890B}"/>
          </ac:picMkLst>
        </pc:picChg>
      </pc:sldChg>
      <pc:sldChg chg="addSp">
        <pc:chgData name="João Augusto Oliveira Jorge" userId="4a79f2638947d136" providerId="LiveId" clId="{19FA37BC-F43C-49A3-A582-1583BFE5FC78}" dt="2021-01-28T11:29:17.823" v="354"/>
        <pc:sldMkLst>
          <pc:docMk/>
          <pc:sldMk cId="1007223594" sldId="277"/>
        </pc:sldMkLst>
        <pc:picChg chg="add">
          <ac:chgData name="João Augusto Oliveira Jorge" userId="4a79f2638947d136" providerId="LiveId" clId="{19FA37BC-F43C-49A3-A582-1583BFE5FC78}" dt="2021-01-28T11:29:17.823" v="354"/>
          <ac:picMkLst>
            <pc:docMk/>
            <pc:sldMk cId="1007223594" sldId="277"/>
            <ac:picMk id="7" creationId="{47FD2553-9294-4AE5-891C-73E1E12CE530}"/>
          </ac:picMkLst>
        </pc:picChg>
      </pc:sldChg>
      <pc:sldChg chg="addSp">
        <pc:chgData name="João Augusto Oliveira Jorge" userId="4a79f2638947d136" providerId="LiveId" clId="{19FA37BC-F43C-49A3-A582-1583BFE5FC78}" dt="2021-01-28T11:29:19.964" v="355"/>
        <pc:sldMkLst>
          <pc:docMk/>
          <pc:sldMk cId="3152392905" sldId="278"/>
        </pc:sldMkLst>
        <pc:picChg chg="add">
          <ac:chgData name="João Augusto Oliveira Jorge" userId="4a79f2638947d136" providerId="LiveId" clId="{19FA37BC-F43C-49A3-A582-1583BFE5FC78}" dt="2021-01-28T11:29:19.964" v="355"/>
          <ac:picMkLst>
            <pc:docMk/>
            <pc:sldMk cId="3152392905" sldId="278"/>
            <ac:picMk id="7" creationId="{F9278516-717D-4B0F-BD48-880FAA5951A2}"/>
          </ac:picMkLst>
        </pc:picChg>
      </pc:sldChg>
      <pc:sldChg chg="addSp">
        <pc:chgData name="João Augusto Oliveira Jorge" userId="4a79f2638947d136" providerId="LiveId" clId="{19FA37BC-F43C-49A3-A582-1583BFE5FC78}" dt="2021-01-28T11:29:25.870" v="356"/>
        <pc:sldMkLst>
          <pc:docMk/>
          <pc:sldMk cId="2719658004" sldId="279"/>
        </pc:sldMkLst>
        <pc:picChg chg="add">
          <ac:chgData name="João Augusto Oliveira Jorge" userId="4a79f2638947d136" providerId="LiveId" clId="{19FA37BC-F43C-49A3-A582-1583BFE5FC78}" dt="2021-01-28T11:29:25.870" v="356"/>
          <ac:picMkLst>
            <pc:docMk/>
            <pc:sldMk cId="2719658004" sldId="279"/>
            <ac:picMk id="7" creationId="{4D6534C9-E441-4DAA-AA61-32A9120BC400}"/>
          </ac:picMkLst>
        </pc:picChg>
      </pc:sldChg>
      <pc:sldChg chg="addSp">
        <pc:chgData name="João Augusto Oliveira Jorge" userId="4a79f2638947d136" providerId="LiveId" clId="{19FA37BC-F43C-49A3-A582-1583BFE5FC78}" dt="2021-01-28T11:29:27.678" v="357"/>
        <pc:sldMkLst>
          <pc:docMk/>
          <pc:sldMk cId="1724246349" sldId="280"/>
        </pc:sldMkLst>
        <pc:picChg chg="add">
          <ac:chgData name="João Augusto Oliveira Jorge" userId="4a79f2638947d136" providerId="LiveId" clId="{19FA37BC-F43C-49A3-A582-1583BFE5FC78}" dt="2021-01-28T11:29:27.678" v="357"/>
          <ac:picMkLst>
            <pc:docMk/>
            <pc:sldMk cId="1724246349" sldId="280"/>
            <ac:picMk id="7" creationId="{093CEC1D-A011-4625-836F-87952216035E}"/>
          </ac:picMkLst>
        </pc:picChg>
      </pc:sldChg>
      <pc:sldChg chg="addSp">
        <pc:chgData name="João Augusto Oliveira Jorge" userId="4a79f2638947d136" providerId="LiveId" clId="{19FA37BC-F43C-49A3-A582-1583BFE5FC78}" dt="2021-01-28T11:29:34.179" v="358"/>
        <pc:sldMkLst>
          <pc:docMk/>
          <pc:sldMk cId="886447433" sldId="281"/>
        </pc:sldMkLst>
        <pc:picChg chg="add">
          <ac:chgData name="João Augusto Oliveira Jorge" userId="4a79f2638947d136" providerId="LiveId" clId="{19FA37BC-F43C-49A3-A582-1583BFE5FC78}" dt="2021-01-28T11:29:34.179" v="358"/>
          <ac:picMkLst>
            <pc:docMk/>
            <pc:sldMk cId="886447433" sldId="281"/>
            <ac:picMk id="6" creationId="{A46294CF-ED13-40EF-8DFD-7FBAD7A983E0}"/>
          </ac:picMkLst>
        </pc:picChg>
      </pc:sldChg>
      <pc:sldChg chg="addSp">
        <pc:chgData name="João Augusto Oliveira Jorge" userId="4a79f2638947d136" providerId="LiveId" clId="{19FA37BC-F43C-49A3-A582-1583BFE5FC78}" dt="2021-01-28T11:29:36.851" v="359"/>
        <pc:sldMkLst>
          <pc:docMk/>
          <pc:sldMk cId="707727545" sldId="282"/>
        </pc:sldMkLst>
        <pc:picChg chg="add">
          <ac:chgData name="João Augusto Oliveira Jorge" userId="4a79f2638947d136" providerId="LiveId" clId="{19FA37BC-F43C-49A3-A582-1583BFE5FC78}" dt="2021-01-28T11:29:36.851" v="359"/>
          <ac:picMkLst>
            <pc:docMk/>
            <pc:sldMk cId="707727545" sldId="282"/>
            <ac:picMk id="7" creationId="{00CCE43D-9B0F-4B96-8A1E-81D5DDAECD5F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30:11.542" v="364" actId="14100"/>
        <pc:sldMkLst>
          <pc:docMk/>
          <pc:sldMk cId="1520222460" sldId="283"/>
        </pc:sldMkLst>
        <pc:spChg chg="mod">
          <ac:chgData name="João Augusto Oliveira Jorge" userId="4a79f2638947d136" providerId="LiveId" clId="{19FA37BC-F43C-49A3-A582-1583BFE5FC78}" dt="2021-01-28T11:30:05.647" v="363" actId="26606"/>
          <ac:spMkLst>
            <pc:docMk/>
            <pc:sldMk cId="1520222460" sldId="283"/>
            <ac:spMk id="2" creationId="{74B58CDC-31A7-4184-8135-3039632AD4C8}"/>
          </ac:spMkLst>
        </pc:spChg>
        <pc:spChg chg="add">
          <ac:chgData name="João Augusto Oliveira Jorge" userId="4a79f2638947d136" providerId="LiveId" clId="{19FA37BC-F43C-49A3-A582-1583BFE5FC78}" dt="2021-01-28T11:30:05.647" v="363" actId="26606"/>
          <ac:spMkLst>
            <pc:docMk/>
            <pc:sldMk cId="1520222460" sldId="283"/>
            <ac:spMk id="71" creationId="{53F29798-D584-4792-9B62-3F5F5C36D619}"/>
          </ac:spMkLst>
        </pc:spChg>
        <pc:spChg chg="add del">
          <ac:chgData name="João Augusto Oliveira Jorge" userId="4a79f2638947d136" providerId="LiveId" clId="{19FA37BC-F43C-49A3-A582-1583BFE5FC78}" dt="2021-01-28T11:30:03.456" v="362" actId="478"/>
          <ac:spMkLst>
            <pc:docMk/>
            <pc:sldMk cId="1520222460" sldId="283"/>
            <ac:spMk id="1030" creationId="{564C10F7-4844-4ABA-9CB5-315890ED5D2F}"/>
          </ac:spMkLst>
        </pc:spChg>
        <pc:picChg chg="add mod">
          <ac:chgData name="João Augusto Oliveira Jorge" userId="4a79f2638947d136" providerId="LiveId" clId="{19FA37BC-F43C-49A3-A582-1583BFE5FC78}" dt="2021-01-28T11:30:11.542" v="364" actId="14100"/>
          <ac:picMkLst>
            <pc:docMk/>
            <pc:sldMk cId="1520222460" sldId="283"/>
            <ac:picMk id="4" creationId="{8C15B67F-1E09-4FC0-904E-D4EDD242E2D3}"/>
          </ac:picMkLst>
        </pc:picChg>
        <pc:picChg chg="mod">
          <ac:chgData name="João Augusto Oliveira Jorge" userId="4a79f2638947d136" providerId="LiveId" clId="{19FA37BC-F43C-49A3-A582-1583BFE5FC78}" dt="2021-01-28T11:30:05.647" v="363" actId="26606"/>
          <ac:picMkLst>
            <pc:docMk/>
            <pc:sldMk cId="1520222460" sldId="283"/>
            <ac:picMk id="1026" creationId="{989EE2C4-403A-44FD-AAA9-C9078EB89C93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22:13.519" v="222" actId="14100"/>
        <pc:sldMkLst>
          <pc:docMk/>
          <pc:sldMk cId="3295122561" sldId="285"/>
        </pc:sldMkLst>
        <pc:spChg chg="mod ord">
          <ac:chgData name="João Augusto Oliveira Jorge" userId="4a79f2638947d136" providerId="LiveId" clId="{19FA37BC-F43C-49A3-A582-1583BFE5FC78}" dt="2021-01-28T11:20:58.071" v="168" actId="26606"/>
          <ac:spMkLst>
            <pc:docMk/>
            <pc:sldMk cId="3295122561" sldId="285"/>
            <ac:spMk id="2" creationId="{576CF221-015A-4419-83DD-D4ECDCDA582C}"/>
          </ac:spMkLst>
        </pc:spChg>
        <pc:spChg chg="add del">
          <ac:chgData name="João Augusto Oliveira Jorge" userId="4a79f2638947d136" providerId="LiveId" clId="{19FA37BC-F43C-49A3-A582-1583BFE5FC78}" dt="2021-01-28T11:20:50.240" v="161" actId="26606"/>
          <ac:spMkLst>
            <pc:docMk/>
            <pc:sldMk cId="3295122561" sldId="285"/>
            <ac:spMk id="9" creationId="{64D3C751-A6E7-4991-BE0F-872040AA2015}"/>
          </ac:spMkLst>
        </pc:spChg>
        <pc:spChg chg="add del">
          <ac:chgData name="João Augusto Oliveira Jorge" userId="4a79f2638947d136" providerId="LiveId" clId="{19FA37BC-F43C-49A3-A582-1583BFE5FC78}" dt="2021-01-28T11:20:45.078" v="153" actId="26606"/>
          <ac:spMkLst>
            <pc:docMk/>
            <pc:sldMk cId="3295122561" sldId="285"/>
            <ac:spMk id="10" creationId="{53F29798-D584-4792-9B62-3F5F5C36D619}"/>
          </ac:spMkLst>
        </pc:spChg>
        <pc:spChg chg="add del">
          <ac:chgData name="João Augusto Oliveira Jorge" userId="4a79f2638947d136" providerId="LiveId" clId="{19FA37BC-F43C-49A3-A582-1583BFE5FC78}" dt="2021-01-28T11:20:46.308" v="155" actId="26606"/>
          <ac:spMkLst>
            <pc:docMk/>
            <pc:sldMk cId="3295122561" sldId="285"/>
            <ac:spMk id="12" creationId="{283A93BD-A469-4D4C-8A1F-5668AE9758E9}"/>
          </ac:spMkLst>
        </pc:spChg>
        <pc:spChg chg="add del">
          <ac:chgData name="João Augusto Oliveira Jorge" userId="4a79f2638947d136" providerId="LiveId" clId="{19FA37BC-F43C-49A3-A582-1583BFE5FC78}" dt="2021-01-28T11:20:47.058" v="157" actId="26606"/>
          <ac:spMkLst>
            <pc:docMk/>
            <pc:sldMk cId="3295122561" sldId="285"/>
            <ac:spMk id="14" creationId="{53F29798-D584-4792-9B62-3F5F5C36D619}"/>
          </ac:spMkLst>
        </pc:spChg>
        <pc:spChg chg="add del">
          <ac:chgData name="João Augusto Oliveira Jorge" userId="4a79f2638947d136" providerId="LiveId" clId="{19FA37BC-F43C-49A3-A582-1583BFE5FC78}" dt="2021-01-28T11:20:49.668" v="159" actId="26606"/>
          <ac:spMkLst>
            <pc:docMk/>
            <pc:sldMk cId="3295122561" sldId="285"/>
            <ac:spMk id="16" creationId="{3F24A09B-713F-43FC-AB6E-B88083968522}"/>
          </ac:spMkLst>
        </pc:spChg>
        <pc:spChg chg="add del">
          <ac:chgData name="João Augusto Oliveira Jorge" userId="4a79f2638947d136" providerId="LiveId" clId="{19FA37BC-F43C-49A3-A582-1583BFE5FC78}" dt="2021-01-28T11:20:50.240" v="161" actId="26606"/>
          <ac:spMkLst>
            <pc:docMk/>
            <pc:sldMk cId="3295122561" sldId="285"/>
            <ac:spMk id="18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0:50.240" v="161" actId="26606"/>
          <ac:spMkLst>
            <pc:docMk/>
            <pc:sldMk cId="3295122561" sldId="285"/>
            <ac:spMk id="19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0:50.240" v="161" actId="26606"/>
          <ac:spMkLst>
            <pc:docMk/>
            <pc:sldMk cId="3295122561" sldId="285"/>
            <ac:spMk id="20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0:50.240" v="161" actId="26606"/>
          <ac:spMkLst>
            <pc:docMk/>
            <pc:sldMk cId="3295122561" sldId="285"/>
            <ac:spMk id="21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0:51.428" v="163" actId="26606"/>
          <ac:spMkLst>
            <pc:docMk/>
            <pc:sldMk cId="3295122561" sldId="285"/>
            <ac:spMk id="22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20:51.428" v="163" actId="26606"/>
          <ac:spMkLst>
            <pc:docMk/>
            <pc:sldMk cId="3295122561" sldId="285"/>
            <ac:spMk id="23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20:51.428" v="163" actId="26606"/>
          <ac:spMkLst>
            <pc:docMk/>
            <pc:sldMk cId="3295122561" sldId="285"/>
            <ac:spMk id="26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20:51.428" v="163" actId="26606"/>
          <ac:spMkLst>
            <pc:docMk/>
            <pc:sldMk cId="3295122561" sldId="285"/>
            <ac:spMk id="27" creationId="{4C7C8BEB-E778-4EDE-8720-CD306ED10565}"/>
          </ac:spMkLst>
        </pc:spChg>
        <pc:spChg chg="add del">
          <ac:chgData name="João Augusto Oliveira Jorge" userId="4a79f2638947d136" providerId="LiveId" clId="{19FA37BC-F43C-49A3-A582-1583BFE5FC78}" dt="2021-01-28T11:20:51.428" v="163" actId="26606"/>
          <ac:spMkLst>
            <pc:docMk/>
            <pc:sldMk cId="3295122561" sldId="285"/>
            <ac:spMk id="28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20:53.400" v="165" actId="26606"/>
          <ac:spMkLst>
            <pc:docMk/>
            <pc:sldMk cId="3295122561" sldId="285"/>
            <ac:spMk id="30" creationId="{854DEE1C-7FD6-4FA0-A96A-BDF952F199AB}"/>
          </ac:spMkLst>
        </pc:spChg>
        <pc:spChg chg="add mod">
          <ac:chgData name="João Augusto Oliveira Jorge" userId="4a79f2638947d136" providerId="LiveId" clId="{19FA37BC-F43C-49A3-A582-1583BFE5FC78}" dt="2021-01-28T11:22:13.519" v="222" actId="14100"/>
          <ac:spMkLst>
            <pc:docMk/>
            <pc:sldMk cId="3295122561" sldId="285"/>
            <ac:spMk id="31" creationId="{F05D748D-8943-4C3A-AB3F-F15B0E80366A}"/>
          </ac:spMkLst>
        </pc:spChg>
        <pc:spChg chg="add del">
          <ac:chgData name="João Augusto Oliveira Jorge" userId="4a79f2638947d136" providerId="LiveId" clId="{19FA37BC-F43C-49A3-A582-1583BFE5FC78}" dt="2021-01-28T11:20:58.071" v="167" actId="26606"/>
          <ac:spMkLst>
            <pc:docMk/>
            <pc:sldMk cId="3295122561" sldId="285"/>
            <ac:spMk id="32" creationId="{7FEAE179-C525-48F3-AD47-0E9E2B6F2E2E}"/>
          </ac:spMkLst>
        </pc:spChg>
        <pc:spChg chg="add del">
          <ac:chgData name="João Augusto Oliveira Jorge" userId="4a79f2638947d136" providerId="LiveId" clId="{19FA37BC-F43C-49A3-A582-1583BFE5FC78}" dt="2021-01-28T11:20:58.071" v="167" actId="26606"/>
          <ac:spMkLst>
            <pc:docMk/>
            <pc:sldMk cId="3295122561" sldId="285"/>
            <ac:spMk id="33" creationId="{95C8260E-968F-44E8-A823-ABB431311926}"/>
          </ac:spMkLst>
        </pc:spChg>
        <pc:spChg chg="add del">
          <ac:chgData name="João Augusto Oliveira Jorge" userId="4a79f2638947d136" providerId="LiveId" clId="{19FA37BC-F43C-49A3-A582-1583BFE5FC78}" dt="2021-01-28T11:20:58.071" v="167" actId="26606"/>
          <ac:spMkLst>
            <pc:docMk/>
            <pc:sldMk cId="3295122561" sldId="285"/>
            <ac:spMk id="34" creationId="{2C1BBA94-3F40-40AA-8BB9-E69E25E537C1}"/>
          </ac:spMkLst>
        </pc:spChg>
        <pc:spChg chg="add del">
          <ac:chgData name="João Augusto Oliveira Jorge" userId="4a79f2638947d136" providerId="LiveId" clId="{19FA37BC-F43C-49A3-A582-1583BFE5FC78}" dt="2021-01-28T11:20:58.071" v="167" actId="26606"/>
          <ac:spMkLst>
            <pc:docMk/>
            <pc:sldMk cId="3295122561" sldId="285"/>
            <ac:spMk id="35" creationId="{FE43805F-24A6-46A4-B19B-54F28347355C}"/>
          </ac:spMkLst>
        </pc:spChg>
        <pc:spChg chg="add del">
          <ac:chgData name="João Augusto Oliveira Jorge" userId="4a79f2638947d136" providerId="LiveId" clId="{19FA37BC-F43C-49A3-A582-1583BFE5FC78}" dt="2021-01-28T11:20:58.071" v="167" actId="26606"/>
          <ac:spMkLst>
            <pc:docMk/>
            <pc:sldMk cId="3295122561" sldId="285"/>
            <ac:spMk id="36" creationId="{E0C6C544-7475-4A39-A68A-42CCAB12EAB8}"/>
          </ac:spMkLst>
        </pc:spChg>
        <pc:spChg chg="add">
          <ac:chgData name="João Augusto Oliveira Jorge" userId="4a79f2638947d136" providerId="LiveId" clId="{19FA37BC-F43C-49A3-A582-1583BFE5FC78}" dt="2021-01-28T11:20:58.071" v="168" actId="26606"/>
          <ac:spMkLst>
            <pc:docMk/>
            <pc:sldMk cId="3295122561" sldId="285"/>
            <ac:spMk id="38" creationId="{53F29798-D584-4792-9B62-3F5F5C36D619}"/>
          </ac:spMkLst>
        </pc:spChg>
        <pc:grpChg chg="add del">
          <ac:chgData name="João Augusto Oliveira Jorge" userId="4a79f2638947d136" providerId="LiveId" clId="{19FA37BC-F43C-49A3-A582-1583BFE5FC78}" dt="2021-01-28T11:20:51.428" v="163" actId="26606"/>
          <ac:grpSpMkLst>
            <pc:docMk/>
            <pc:sldMk cId="3295122561" sldId="285"/>
            <ac:grpSpMk id="24" creationId="{1DE889C7-FAD6-4397-98E2-05D503484459}"/>
          </ac:grpSpMkLst>
        </pc:grpChg>
        <pc:picChg chg="mod">
          <ac:chgData name="João Augusto Oliveira Jorge" userId="4a79f2638947d136" providerId="LiveId" clId="{19FA37BC-F43C-49A3-A582-1583BFE5FC78}" dt="2021-01-28T11:22:05.997" v="220" actId="14100"/>
          <ac:picMkLst>
            <pc:docMk/>
            <pc:sldMk cId="3295122561" sldId="285"/>
            <ac:picMk id="4" creationId="{D3AE5C3F-B923-4CC7-9E45-E072DD41F0D8}"/>
          </ac:picMkLst>
        </pc:picChg>
        <pc:picChg chg="add mod">
          <ac:chgData name="João Augusto Oliveira Jorge" userId="4a79f2638947d136" providerId="LiveId" clId="{19FA37BC-F43C-49A3-A582-1583BFE5FC78}" dt="2021-01-28T11:21:02.423" v="169" actId="14100"/>
          <ac:picMkLst>
            <pc:docMk/>
            <pc:sldMk cId="3295122561" sldId="285"/>
            <ac:picMk id="5" creationId="{BA9B41D4-54D0-4046-9B00-3212EBA57652}"/>
          </ac:picMkLst>
        </pc:picChg>
        <pc:cxnChg chg="add del">
          <ac:chgData name="João Augusto Oliveira Jorge" userId="4a79f2638947d136" providerId="LiveId" clId="{19FA37BC-F43C-49A3-A582-1583BFE5FC78}" dt="2021-01-28T11:20:49.668" v="159" actId="26606"/>
          <ac:cxnSpMkLst>
            <pc:docMk/>
            <pc:sldMk cId="3295122561" sldId="285"/>
            <ac:cxnSpMk id="17" creationId="{0B91AB35-C3B4-4B70-B3DD-13D63B7DA23D}"/>
          </ac:cxnSpMkLst>
        </pc:cxnChg>
      </pc:sldChg>
      <pc:sldChg chg="addSp delSp modSp mod setBg">
        <pc:chgData name="João Augusto Oliveira Jorge" userId="4a79f2638947d136" providerId="LiveId" clId="{19FA37BC-F43C-49A3-A582-1583BFE5FC78}" dt="2021-01-28T11:23:10.912" v="236" actId="26606"/>
        <pc:sldMkLst>
          <pc:docMk/>
          <pc:sldMk cId="4274934199" sldId="290"/>
        </pc:sldMkLst>
        <pc:spChg chg="mod">
          <ac:chgData name="João Augusto Oliveira Jorge" userId="4a79f2638947d136" providerId="LiveId" clId="{19FA37BC-F43C-49A3-A582-1583BFE5FC78}" dt="2021-01-28T11:23:10.912" v="236" actId="26606"/>
          <ac:spMkLst>
            <pc:docMk/>
            <pc:sldMk cId="4274934199" sldId="290"/>
            <ac:spMk id="2" creationId="{F9213290-EF51-42D2-AD89-94F563216FD1}"/>
          </ac:spMkLst>
        </pc:spChg>
        <pc:spChg chg="mod ord">
          <ac:chgData name="João Augusto Oliveira Jorge" userId="4a79f2638947d136" providerId="LiveId" clId="{19FA37BC-F43C-49A3-A582-1583BFE5FC78}" dt="2021-01-28T11:23:10.912" v="236" actId="26606"/>
          <ac:spMkLst>
            <pc:docMk/>
            <pc:sldMk cId="4274934199" sldId="290"/>
            <ac:spMk id="3" creationId="{F7CED0CD-8C73-47F8-9AF9-3BA79AF49E1C}"/>
          </ac:spMkLst>
        </pc:spChg>
        <pc:spChg chg="add del">
          <ac:chgData name="João Augusto Oliveira Jorge" userId="4a79f2638947d136" providerId="LiveId" clId="{19FA37BC-F43C-49A3-A582-1583BFE5FC78}" dt="2021-01-28T11:22:29.688" v="224" actId="26606"/>
          <ac:spMkLst>
            <pc:docMk/>
            <pc:sldMk cId="4274934199" sldId="290"/>
            <ac:spMk id="71" creationId="{9D80C9EF-3CC6-4ECC-9C2D-9D0396C96ED9}"/>
          </ac:spMkLst>
        </pc:spChg>
        <pc:spChg chg="add del">
          <ac:chgData name="João Augusto Oliveira Jorge" userId="4a79f2638947d136" providerId="LiveId" clId="{19FA37BC-F43C-49A3-A582-1583BFE5FC78}" dt="2021-01-28T11:22:29.688" v="224" actId="26606"/>
          <ac:spMkLst>
            <pc:docMk/>
            <pc:sldMk cId="4274934199" sldId="290"/>
            <ac:spMk id="73" creationId="{5DA32751-37A2-45C0-BE94-63D375E27003}"/>
          </ac:spMkLst>
        </pc:spChg>
        <pc:spChg chg="add del">
          <ac:chgData name="João Augusto Oliveira Jorge" userId="4a79f2638947d136" providerId="LiveId" clId="{19FA37BC-F43C-49A3-A582-1583BFE5FC78}" dt="2021-01-28T11:22:29.688" v="224" actId="26606"/>
          <ac:spMkLst>
            <pc:docMk/>
            <pc:sldMk cId="4274934199" sldId="290"/>
            <ac:spMk id="75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2:29.688" v="224" actId="26606"/>
          <ac:spMkLst>
            <pc:docMk/>
            <pc:sldMk cId="4274934199" sldId="290"/>
            <ac:spMk id="77" creationId="{5A55FBCD-CD42-40F5-8A1B-3203F9CAEEAA}"/>
          </ac:spMkLst>
        </pc:spChg>
        <pc:spChg chg="add del">
          <ac:chgData name="João Augusto Oliveira Jorge" userId="4a79f2638947d136" providerId="LiveId" clId="{19FA37BC-F43C-49A3-A582-1583BFE5FC78}" dt="2021-01-28T11:23:10.896" v="235" actId="26606"/>
          <ac:spMkLst>
            <pc:docMk/>
            <pc:sldMk cId="4274934199" sldId="290"/>
            <ac:spMk id="84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23:10.896" v="235" actId="26606"/>
          <ac:spMkLst>
            <pc:docMk/>
            <pc:sldMk cId="4274934199" sldId="290"/>
            <ac:spMk id="90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23:10.896" v="235" actId="26606"/>
          <ac:spMkLst>
            <pc:docMk/>
            <pc:sldMk cId="4274934199" sldId="290"/>
            <ac:spMk id="92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23:10.896" v="235" actId="26606"/>
          <ac:spMkLst>
            <pc:docMk/>
            <pc:sldMk cId="4274934199" sldId="290"/>
            <ac:spMk id="94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22:31.711" v="226" actId="26606"/>
          <ac:spMkLst>
            <pc:docMk/>
            <pc:sldMk cId="4274934199" sldId="290"/>
            <ac:spMk id="6148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2:31.711" v="226" actId="26606"/>
          <ac:spMkLst>
            <pc:docMk/>
            <pc:sldMk cId="4274934199" sldId="290"/>
            <ac:spMk id="6149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2:31.711" v="226" actId="26606"/>
          <ac:spMkLst>
            <pc:docMk/>
            <pc:sldMk cId="4274934199" sldId="290"/>
            <ac:spMk id="6150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2:31.711" v="226" actId="26606"/>
          <ac:spMkLst>
            <pc:docMk/>
            <pc:sldMk cId="4274934199" sldId="290"/>
            <ac:spMk id="6151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2:34.936" v="228" actId="26606"/>
          <ac:spMkLst>
            <pc:docMk/>
            <pc:sldMk cId="4274934199" sldId="290"/>
            <ac:spMk id="6153" creationId="{F56F5174-31D9-4DBB-AAB7-A1FD7BDB1352}"/>
          </ac:spMkLst>
        </pc:spChg>
        <pc:spChg chg="add del">
          <ac:chgData name="João Augusto Oliveira Jorge" userId="4a79f2638947d136" providerId="LiveId" clId="{19FA37BC-F43C-49A3-A582-1583BFE5FC78}" dt="2021-01-28T11:22:34.936" v="228" actId="26606"/>
          <ac:spMkLst>
            <pc:docMk/>
            <pc:sldMk cId="4274934199" sldId="290"/>
            <ac:spMk id="6155" creationId="{F9A95BEE-6BB1-4A28-A8E6-A34B2E42EF87}"/>
          </ac:spMkLst>
        </pc:spChg>
        <pc:spChg chg="add del">
          <ac:chgData name="João Augusto Oliveira Jorge" userId="4a79f2638947d136" providerId="LiveId" clId="{19FA37BC-F43C-49A3-A582-1583BFE5FC78}" dt="2021-01-28T11:22:36.884" v="230" actId="26606"/>
          <ac:spMkLst>
            <pc:docMk/>
            <pc:sldMk cId="4274934199" sldId="290"/>
            <ac:spMk id="6157" creationId="{1A95671B-3CC6-4792-9114-B74FAEA224E6}"/>
          </ac:spMkLst>
        </pc:spChg>
        <pc:spChg chg="add del">
          <ac:chgData name="João Augusto Oliveira Jorge" userId="4a79f2638947d136" providerId="LiveId" clId="{19FA37BC-F43C-49A3-A582-1583BFE5FC78}" dt="2021-01-28T11:23:10.912" v="236" actId="26606"/>
          <ac:spMkLst>
            <pc:docMk/>
            <pc:sldMk cId="4274934199" sldId="290"/>
            <ac:spMk id="6159" creationId="{22587ECF-85E9-4393-9D87-8EB6F3F6C208}"/>
          </ac:spMkLst>
        </pc:spChg>
        <pc:spChg chg="add">
          <ac:chgData name="João Augusto Oliveira Jorge" userId="4a79f2638947d136" providerId="LiveId" clId="{19FA37BC-F43C-49A3-A582-1583BFE5FC78}" dt="2021-01-28T11:23:10.912" v="236" actId="26606"/>
          <ac:spMkLst>
            <pc:docMk/>
            <pc:sldMk cId="4274934199" sldId="290"/>
            <ac:spMk id="6161" creationId="{117AB3D3-3C9C-4DED-809A-78734805B895}"/>
          </ac:spMkLst>
        </pc:spChg>
        <pc:spChg chg="add">
          <ac:chgData name="João Augusto Oliveira Jorge" userId="4a79f2638947d136" providerId="LiveId" clId="{19FA37BC-F43C-49A3-A582-1583BFE5FC78}" dt="2021-01-28T11:23:10.912" v="236" actId="26606"/>
          <ac:spMkLst>
            <pc:docMk/>
            <pc:sldMk cId="4274934199" sldId="290"/>
            <ac:spMk id="6162" creationId="{3A9A4357-BD1D-4622-A4FE-766E6AB8DE84}"/>
          </ac:spMkLst>
        </pc:spChg>
        <pc:spChg chg="add">
          <ac:chgData name="João Augusto Oliveira Jorge" userId="4a79f2638947d136" providerId="LiveId" clId="{19FA37BC-F43C-49A3-A582-1583BFE5FC78}" dt="2021-01-28T11:23:10.912" v="236" actId="26606"/>
          <ac:spMkLst>
            <pc:docMk/>
            <pc:sldMk cId="4274934199" sldId="290"/>
            <ac:spMk id="6163" creationId="{E659831F-0D9A-4C63-9EBB-8435B85A440F}"/>
          </ac:spMkLst>
        </pc:spChg>
        <pc:spChg chg="add">
          <ac:chgData name="João Augusto Oliveira Jorge" userId="4a79f2638947d136" providerId="LiveId" clId="{19FA37BC-F43C-49A3-A582-1583BFE5FC78}" dt="2021-01-28T11:23:10.912" v="236" actId="26606"/>
          <ac:spMkLst>
            <pc:docMk/>
            <pc:sldMk cId="4274934199" sldId="290"/>
            <ac:spMk id="6164" creationId="{E6995CE5-F890-4ABA-82A2-26507CE8D2A3}"/>
          </ac:spMkLst>
        </pc:spChg>
        <pc:grpChg chg="add del">
          <ac:chgData name="João Augusto Oliveira Jorge" userId="4a79f2638947d136" providerId="LiveId" clId="{19FA37BC-F43C-49A3-A582-1583BFE5FC78}" dt="2021-01-28T11:23:10.896" v="235" actId="26606"/>
          <ac:grpSpMkLst>
            <pc:docMk/>
            <pc:sldMk cId="4274934199" sldId="290"/>
            <ac:grpSpMk id="86" creationId="{1DE889C7-FAD6-4397-98E2-05D503484459}"/>
          </ac:grpSpMkLst>
        </pc:grpChg>
        <pc:picChg chg="add">
          <ac:chgData name="João Augusto Oliveira Jorge" userId="4a79f2638947d136" providerId="LiveId" clId="{19FA37BC-F43C-49A3-A582-1583BFE5FC78}" dt="2021-01-28T11:16:12.037" v="121"/>
          <ac:picMkLst>
            <pc:docMk/>
            <pc:sldMk cId="4274934199" sldId="290"/>
            <ac:picMk id="5" creationId="{114D9762-1DA6-4F31-AC2D-90770CB596B7}"/>
          </ac:picMkLst>
        </pc:picChg>
        <pc:picChg chg="mod">
          <ac:chgData name="João Augusto Oliveira Jorge" userId="4a79f2638947d136" providerId="LiveId" clId="{19FA37BC-F43C-49A3-A582-1583BFE5FC78}" dt="2021-01-28T11:23:10.912" v="236" actId="26606"/>
          <ac:picMkLst>
            <pc:docMk/>
            <pc:sldMk cId="4274934199" sldId="290"/>
            <ac:picMk id="6146" creationId="{7AD6C41B-0649-4930-8B9A-3EDF9832B2ED}"/>
          </ac:picMkLst>
        </pc:picChg>
        <pc:picChg chg="add del">
          <ac:chgData name="João Augusto Oliveira Jorge" userId="4a79f2638947d136" providerId="LiveId" clId="{19FA37BC-F43C-49A3-A582-1583BFE5FC78}" dt="2021-01-28T11:22:34.936" v="228" actId="26606"/>
          <ac:picMkLst>
            <pc:docMk/>
            <pc:sldMk cId="4274934199" sldId="290"/>
            <ac:picMk id="6154" creationId="{AE113210-7872-481A-ADE6-3A05CCAF5EB2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23:37.380" v="243" actId="1076"/>
        <pc:sldMkLst>
          <pc:docMk/>
          <pc:sldMk cId="2303261661" sldId="291"/>
        </pc:sldMkLst>
        <pc:spChg chg="mod">
          <ac:chgData name="João Augusto Oliveira Jorge" userId="4a79f2638947d136" providerId="LiveId" clId="{19FA37BC-F43C-49A3-A582-1583BFE5FC78}" dt="2021-01-28T11:23:28.422" v="241" actId="26606"/>
          <ac:spMkLst>
            <pc:docMk/>
            <pc:sldMk cId="2303261661" sldId="291"/>
            <ac:spMk id="2" creationId="{8E29BCC3-2B68-4F01-9DD8-D36235119BD0}"/>
          </ac:spMkLst>
        </pc:spChg>
        <pc:spChg chg="add del">
          <ac:chgData name="João Augusto Oliveira Jorge" userId="4a79f2638947d136" providerId="LiveId" clId="{19FA37BC-F43C-49A3-A582-1583BFE5FC78}" dt="2021-01-28T11:23:26.663" v="238" actId="26606"/>
          <ac:spMkLst>
            <pc:docMk/>
            <pc:sldMk cId="2303261661" sldId="291"/>
            <ac:spMk id="71" creationId="{8CC66E84-2B42-463F-8329-75BA0D52127B}"/>
          </ac:spMkLst>
        </pc:spChg>
        <pc:spChg chg="add del">
          <ac:chgData name="João Augusto Oliveira Jorge" userId="4a79f2638947d136" providerId="LiveId" clId="{19FA37BC-F43C-49A3-A582-1583BFE5FC78}" dt="2021-01-28T11:23:26.663" v="238" actId="26606"/>
          <ac:spMkLst>
            <pc:docMk/>
            <pc:sldMk cId="2303261661" sldId="291"/>
            <ac:spMk id="78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23:26.663" v="238" actId="26606"/>
          <ac:spMkLst>
            <pc:docMk/>
            <pc:sldMk cId="2303261661" sldId="291"/>
            <ac:spMk id="80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23:28.422" v="240" actId="26606"/>
          <ac:spMkLst>
            <pc:docMk/>
            <pc:sldMk cId="2303261661" sldId="291"/>
            <ac:spMk id="7172" creationId="{47942995-B07F-4636-9A06-C6A104B260A8}"/>
          </ac:spMkLst>
        </pc:spChg>
        <pc:spChg chg="add del">
          <ac:chgData name="João Augusto Oliveira Jorge" userId="4a79f2638947d136" providerId="LiveId" clId="{19FA37BC-F43C-49A3-A582-1583BFE5FC78}" dt="2021-01-28T11:23:28.422" v="240" actId="26606"/>
          <ac:spMkLst>
            <pc:docMk/>
            <pc:sldMk cId="2303261661" sldId="291"/>
            <ac:spMk id="7177" creationId="{B81933D1-5615-42C7-9C0B-4EB7105CCE2D}"/>
          </ac:spMkLst>
        </pc:spChg>
        <pc:spChg chg="add del">
          <ac:chgData name="João Augusto Oliveira Jorge" userId="4a79f2638947d136" providerId="LiveId" clId="{19FA37BC-F43C-49A3-A582-1583BFE5FC78}" dt="2021-01-28T11:23:28.422" v="240" actId="26606"/>
          <ac:spMkLst>
            <pc:docMk/>
            <pc:sldMk cId="2303261661" sldId="291"/>
            <ac:spMk id="7178" creationId="{19C9EAEA-39D0-4B0E-A0EB-51E7B26740B1}"/>
          </ac:spMkLst>
        </pc:spChg>
        <pc:spChg chg="add">
          <ac:chgData name="João Augusto Oliveira Jorge" userId="4a79f2638947d136" providerId="LiveId" clId="{19FA37BC-F43C-49A3-A582-1583BFE5FC78}" dt="2021-01-28T11:23:28.422" v="241" actId="26606"/>
          <ac:spMkLst>
            <pc:docMk/>
            <pc:sldMk cId="2303261661" sldId="291"/>
            <ac:spMk id="7180" creationId="{D4771268-CB57-404A-9271-370EB28F6090}"/>
          </ac:spMkLst>
        </pc:spChg>
        <pc:grpChg chg="add del">
          <ac:chgData name="João Augusto Oliveira Jorge" userId="4a79f2638947d136" providerId="LiveId" clId="{19FA37BC-F43C-49A3-A582-1583BFE5FC78}" dt="2021-01-28T11:23:26.663" v="238" actId="26606"/>
          <ac:grpSpMkLst>
            <pc:docMk/>
            <pc:sldMk cId="2303261661" sldId="291"/>
            <ac:grpSpMk id="73" creationId="{032D8612-31EB-44CF-A1D0-14FD4C705424}"/>
          </ac:grpSpMkLst>
        </pc:grpChg>
        <pc:grpChg chg="add del">
          <ac:chgData name="João Augusto Oliveira Jorge" userId="4a79f2638947d136" providerId="LiveId" clId="{19FA37BC-F43C-49A3-A582-1583BFE5FC78}" dt="2021-01-28T11:23:28.422" v="240" actId="26606"/>
          <ac:grpSpMkLst>
            <pc:docMk/>
            <pc:sldMk cId="2303261661" sldId="291"/>
            <ac:grpSpMk id="7173" creationId="{032D8612-31EB-44CF-A1D0-14FD4C705424}"/>
          </ac:grpSpMkLst>
        </pc:grpChg>
        <pc:picChg chg="add">
          <ac:chgData name="João Augusto Oliveira Jorge" userId="4a79f2638947d136" providerId="LiveId" clId="{19FA37BC-F43C-49A3-A582-1583BFE5FC78}" dt="2021-01-28T11:16:15.210" v="122"/>
          <ac:picMkLst>
            <pc:docMk/>
            <pc:sldMk cId="2303261661" sldId="291"/>
            <ac:picMk id="4" creationId="{F8B69987-D3F9-4ECF-BF98-D3A8D6F1D7ED}"/>
          </ac:picMkLst>
        </pc:picChg>
        <pc:picChg chg="mod">
          <ac:chgData name="João Augusto Oliveira Jorge" userId="4a79f2638947d136" providerId="LiveId" clId="{19FA37BC-F43C-49A3-A582-1583BFE5FC78}" dt="2021-01-28T11:23:37.380" v="243" actId="1076"/>
          <ac:picMkLst>
            <pc:docMk/>
            <pc:sldMk cId="2303261661" sldId="291"/>
            <ac:picMk id="7170" creationId="{1805B67C-05EF-4E3F-AEB1-28B008C3CF06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27:16.886" v="329" actId="403"/>
        <pc:sldMkLst>
          <pc:docMk/>
          <pc:sldMk cId="4095371054" sldId="292"/>
        </pc:sldMkLst>
        <pc:spChg chg="mod">
          <ac:chgData name="João Augusto Oliveira Jorge" userId="4a79f2638947d136" providerId="LiveId" clId="{19FA37BC-F43C-49A3-A582-1583BFE5FC78}" dt="2021-01-28T11:26:56.957" v="325" actId="26606"/>
          <ac:spMkLst>
            <pc:docMk/>
            <pc:sldMk cId="4095371054" sldId="292"/>
            <ac:spMk id="2" creationId="{AFD029F1-EA79-4C8D-BAEC-07A5B5AB506D}"/>
          </ac:spMkLst>
        </pc:spChg>
        <pc:spChg chg="add del mod">
          <ac:chgData name="João Augusto Oliveira Jorge" userId="4a79f2638947d136" providerId="LiveId" clId="{19FA37BC-F43C-49A3-A582-1583BFE5FC78}" dt="2021-01-28T11:24:22.302" v="268" actId="26606"/>
          <ac:spMkLst>
            <pc:docMk/>
            <pc:sldMk cId="4095371054" sldId="292"/>
            <ac:spMk id="5" creationId="{2CD60DC6-FB5F-4D7D-8134-038F3968E3D4}"/>
          </ac:spMkLst>
        </pc:spChg>
        <pc:spChg chg="add del">
          <ac:chgData name="João Augusto Oliveira Jorge" userId="4a79f2638947d136" providerId="LiveId" clId="{19FA37BC-F43C-49A3-A582-1583BFE5FC78}" dt="2021-01-28T11:23:51.961" v="245" actId="26606"/>
          <ac:spMkLst>
            <pc:docMk/>
            <pc:sldMk cId="4095371054" sldId="292"/>
            <ac:spMk id="71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3:51.961" v="245" actId="26606"/>
          <ac:spMkLst>
            <pc:docMk/>
            <pc:sldMk cId="4095371054" sldId="292"/>
            <ac:spMk id="73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3:51.961" v="245" actId="26606"/>
          <ac:spMkLst>
            <pc:docMk/>
            <pc:sldMk cId="4095371054" sldId="292"/>
            <ac:spMk id="75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3:51.961" v="245" actId="26606"/>
          <ac:spMkLst>
            <pc:docMk/>
            <pc:sldMk cId="4095371054" sldId="292"/>
            <ac:spMk id="77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4:04.895" v="257" actId="26606"/>
          <ac:spMkLst>
            <pc:docMk/>
            <pc:sldMk cId="4095371054" sldId="292"/>
            <ac:spMk id="78" creationId="{D5B0017B-2ECA-49AF-B397-DC140825DF8D}"/>
          </ac:spMkLst>
        </pc:spChg>
        <pc:spChg chg="add del">
          <ac:chgData name="João Augusto Oliveira Jorge" userId="4a79f2638947d136" providerId="LiveId" clId="{19FA37BC-F43C-49A3-A582-1583BFE5FC78}" dt="2021-01-28T11:23:53.525" v="247" actId="26606"/>
          <ac:spMkLst>
            <pc:docMk/>
            <pc:sldMk cId="4095371054" sldId="292"/>
            <ac:spMk id="79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24:04.895" v="257" actId="26606"/>
          <ac:spMkLst>
            <pc:docMk/>
            <pc:sldMk cId="4095371054" sldId="292"/>
            <ac:spMk id="80" creationId="{70E96339-907C-46C3-99AC-31179B6F0EBD}"/>
          </ac:spMkLst>
        </pc:spChg>
        <pc:spChg chg="add del">
          <ac:chgData name="João Augusto Oliveira Jorge" userId="4a79f2638947d136" providerId="LiveId" clId="{19FA37BC-F43C-49A3-A582-1583BFE5FC78}" dt="2021-01-28T11:23:53.525" v="247" actId="26606"/>
          <ac:spMkLst>
            <pc:docMk/>
            <pc:sldMk cId="4095371054" sldId="292"/>
            <ac:spMk id="81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24:28.375" v="270" actId="26606"/>
          <ac:spMkLst>
            <pc:docMk/>
            <pc:sldMk cId="4095371054" sldId="292"/>
            <ac:spMk id="118" creationId="{28D31E1B-0407-4223-9642-0B642CBF57D9}"/>
          </ac:spMkLst>
        </pc:spChg>
        <pc:spChg chg="add del">
          <ac:chgData name="João Augusto Oliveira Jorge" userId="4a79f2638947d136" providerId="LiveId" clId="{19FA37BC-F43C-49A3-A582-1583BFE5FC78}" dt="2021-01-28T11:24:40.617" v="282" actId="26606"/>
          <ac:spMkLst>
            <pc:docMk/>
            <pc:sldMk cId="4095371054" sldId="292"/>
            <ac:spMk id="122" creationId="{55222F96-971A-4F90-B841-6BAB416C7AC1}"/>
          </ac:spMkLst>
        </pc:spChg>
        <pc:spChg chg="add del">
          <ac:chgData name="João Augusto Oliveira Jorge" userId="4a79f2638947d136" providerId="LiveId" clId="{19FA37BC-F43C-49A3-A582-1583BFE5FC78}" dt="2021-01-28T11:24:30.053" v="272" actId="26606"/>
          <ac:spMkLst>
            <pc:docMk/>
            <pc:sldMk cId="4095371054" sldId="292"/>
            <ac:spMk id="124" creationId="{CBC4F608-B4B8-48C3-9572-C0F061B1CD99}"/>
          </ac:spMkLst>
        </pc:spChg>
        <pc:spChg chg="add del">
          <ac:chgData name="João Augusto Oliveira Jorge" userId="4a79f2638947d136" providerId="LiveId" clId="{19FA37BC-F43C-49A3-A582-1583BFE5FC78}" dt="2021-01-28T11:24:28.375" v="270" actId="26606"/>
          <ac:spMkLst>
            <pc:docMk/>
            <pc:sldMk cId="4095371054" sldId="292"/>
            <ac:spMk id="125" creationId="{D5B0017B-2ECA-49AF-B397-DC140825DF8D}"/>
          </ac:spMkLst>
        </pc:spChg>
        <pc:spChg chg="add del">
          <ac:chgData name="João Augusto Oliveira Jorge" userId="4a79f2638947d136" providerId="LiveId" clId="{19FA37BC-F43C-49A3-A582-1583BFE5FC78}" dt="2021-01-28T11:24:30.053" v="272" actId="26606"/>
          <ac:spMkLst>
            <pc:docMk/>
            <pc:sldMk cId="4095371054" sldId="292"/>
            <ac:spMk id="126" creationId="{1382A32C-5B0C-4B1C-A074-76C6DBCC9F87}"/>
          </ac:spMkLst>
        </pc:spChg>
        <pc:spChg chg="add del">
          <ac:chgData name="João Augusto Oliveira Jorge" userId="4a79f2638947d136" providerId="LiveId" clId="{19FA37BC-F43C-49A3-A582-1583BFE5FC78}" dt="2021-01-28T11:24:28.375" v="270" actId="26606"/>
          <ac:spMkLst>
            <pc:docMk/>
            <pc:sldMk cId="4095371054" sldId="292"/>
            <ac:spMk id="127" creationId="{70E96339-907C-46C3-99AC-31179B6F0EBD}"/>
          </ac:spMkLst>
        </pc:spChg>
        <pc:spChg chg="add del">
          <ac:chgData name="João Augusto Oliveira Jorge" userId="4a79f2638947d136" providerId="LiveId" clId="{19FA37BC-F43C-49A3-A582-1583BFE5FC78}" dt="2021-01-28T11:24:32.422" v="274" actId="26606"/>
          <ac:spMkLst>
            <pc:docMk/>
            <pc:sldMk cId="4095371054" sldId="292"/>
            <ac:spMk id="128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24:55.299" v="293" actId="26606"/>
          <ac:spMkLst>
            <pc:docMk/>
            <pc:sldMk cId="4095371054" sldId="292"/>
            <ac:spMk id="177" creationId="{058A14AF-9FB5-4CC7-BA35-E8E85D3EDF0E}"/>
          </ac:spMkLst>
        </pc:spChg>
        <pc:spChg chg="add del">
          <ac:chgData name="João Augusto Oliveira Jorge" userId="4a79f2638947d136" providerId="LiveId" clId="{19FA37BC-F43C-49A3-A582-1583BFE5FC78}" dt="2021-01-28T11:24:55.299" v="293" actId="26606"/>
          <ac:spMkLst>
            <pc:docMk/>
            <pc:sldMk cId="4095371054" sldId="292"/>
            <ac:spMk id="179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4:55.299" v="293" actId="26606"/>
          <ac:spMkLst>
            <pc:docMk/>
            <pc:sldMk cId="4095371054" sldId="292"/>
            <ac:spMk id="181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4:55.299" v="293" actId="26606"/>
          <ac:spMkLst>
            <pc:docMk/>
            <pc:sldMk cId="4095371054" sldId="292"/>
            <ac:spMk id="183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5:20.024" v="298" actId="26606"/>
          <ac:spMkLst>
            <pc:docMk/>
            <pc:sldMk cId="4095371054" sldId="292"/>
            <ac:spMk id="184" creationId="{1A95671B-3CC6-4792-9114-B74FAEA224E6}"/>
          </ac:spMkLst>
        </pc:spChg>
        <pc:spChg chg="add del">
          <ac:chgData name="João Augusto Oliveira Jorge" userId="4a79f2638947d136" providerId="LiveId" clId="{19FA37BC-F43C-49A3-A582-1583BFE5FC78}" dt="2021-01-28T11:24:56.622" v="295" actId="26606"/>
          <ac:spMkLst>
            <pc:docMk/>
            <pc:sldMk cId="4095371054" sldId="292"/>
            <ac:spMk id="185" creationId="{2C1BBA94-3F40-40AA-8BB9-E69E25E537C1}"/>
          </ac:spMkLst>
        </pc:spChg>
        <pc:spChg chg="add del">
          <ac:chgData name="João Augusto Oliveira Jorge" userId="4a79f2638947d136" providerId="LiveId" clId="{19FA37BC-F43C-49A3-A582-1583BFE5FC78}" dt="2021-01-28T11:26:03.576" v="310" actId="26606"/>
          <ac:spMkLst>
            <pc:docMk/>
            <pc:sldMk cId="4095371054" sldId="292"/>
            <ac:spMk id="188" creationId="{9427AF5F-9A0E-42B7-A252-FD64C9885F9C}"/>
          </ac:spMkLst>
        </pc:spChg>
        <pc:spChg chg="add del">
          <ac:chgData name="João Augusto Oliveira Jorge" userId="4a79f2638947d136" providerId="LiveId" clId="{19FA37BC-F43C-49A3-A582-1583BFE5FC78}" dt="2021-01-28T11:26:05.988" v="312" actId="26606"/>
          <ac:spMkLst>
            <pc:docMk/>
            <pc:sldMk cId="4095371054" sldId="292"/>
            <ac:spMk id="190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6:05.988" v="312" actId="26606"/>
          <ac:spMkLst>
            <pc:docMk/>
            <pc:sldMk cId="4095371054" sldId="292"/>
            <ac:spMk id="192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6:05.988" v="312" actId="26606"/>
          <ac:spMkLst>
            <pc:docMk/>
            <pc:sldMk cId="4095371054" sldId="292"/>
            <ac:spMk id="194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6:36.250" v="320" actId="26606"/>
          <ac:spMkLst>
            <pc:docMk/>
            <pc:sldMk cId="4095371054" sldId="292"/>
            <ac:spMk id="202" creationId="{73DE2CFE-42F2-48F0-8706-5264E012B10C}"/>
          </ac:spMkLst>
        </pc:spChg>
        <pc:spChg chg="add del">
          <ac:chgData name="João Augusto Oliveira Jorge" userId="4a79f2638947d136" providerId="LiveId" clId="{19FA37BC-F43C-49A3-A582-1583BFE5FC78}" dt="2021-01-28T11:26:37.973" v="322" actId="26606"/>
          <ac:spMkLst>
            <pc:docMk/>
            <pc:sldMk cId="4095371054" sldId="292"/>
            <ac:spMk id="204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6:37.973" v="322" actId="26606"/>
          <ac:spMkLst>
            <pc:docMk/>
            <pc:sldMk cId="4095371054" sldId="292"/>
            <ac:spMk id="206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6:37.973" v="322" actId="26606"/>
          <ac:spMkLst>
            <pc:docMk/>
            <pc:sldMk cId="4095371054" sldId="292"/>
            <ac:spMk id="208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3:53.525" v="247" actId="26606"/>
          <ac:spMkLst>
            <pc:docMk/>
            <pc:sldMk cId="4095371054" sldId="292"/>
            <ac:spMk id="8196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23:53.525" v="247" actId="26606"/>
          <ac:spMkLst>
            <pc:docMk/>
            <pc:sldMk cId="4095371054" sldId="292"/>
            <ac:spMk id="8199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23:56.353" v="249" actId="26606"/>
          <ac:spMkLst>
            <pc:docMk/>
            <pc:sldMk cId="4095371054" sldId="292"/>
            <ac:spMk id="8201" creationId="{6EFC920F-B85A-4068-BD93-41064EDE93D3}"/>
          </ac:spMkLst>
        </pc:spChg>
        <pc:spChg chg="add del">
          <ac:chgData name="João Augusto Oliveira Jorge" userId="4a79f2638947d136" providerId="LiveId" clId="{19FA37BC-F43C-49A3-A582-1583BFE5FC78}" dt="2021-01-28T11:23:56.353" v="249" actId="26606"/>
          <ac:spMkLst>
            <pc:docMk/>
            <pc:sldMk cId="4095371054" sldId="292"/>
            <ac:spMk id="8205" creationId="{CBC4F608-B4B8-48C3-9572-C0F061B1CD99}"/>
          </ac:spMkLst>
        </pc:spChg>
        <pc:spChg chg="add del">
          <ac:chgData name="João Augusto Oliveira Jorge" userId="4a79f2638947d136" providerId="LiveId" clId="{19FA37BC-F43C-49A3-A582-1583BFE5FC78}" dt="2021-01-28T11:23:56.353" v="249" actId="26606"/>
          <ac:spMkLst>
            <pc:docMk/>
            <pc:sldMk cId="4095371054" sldId="292"/>
            <ac:spMk id="8206" creationId="{1382A32C-5B0C-4B1C-A074-76C6DBCC9F87}"/>
          </ac:spMkLst>
        </pc:spChg>
        <pc:spChg chg="add del">
          <ac:chgData name="João Augusto Oliveira Jorge" userId="4a79f2638947d136" providerId="LiveId" clId="{19FA37BC-F43C-49A3-A582-1583BFE5FC78}" dt="2021-01-28T11:23:57.908" v="251" actId="26606"/>
          <ac:spMkLst>
            <pc:docMk/>
            <pc:sldMk cId="4095371054" sldId="292"/>
            <ac:spMk id="8208" creationId="{73DE2CFE-42F2-48F0-8706-5264E012B10C}"/>
          </ac:spMkLst>
        </pc:spChg>
        <pc:spChg chg="add del">
          <ac:chgData name="João Augusto Oliveira Jorge" userId="4a79f2638947d136" providerId="LiveId" clId="{19FA37BC-F43C-49A3-A582-1583BFE5FC78}" dt="2021-01-28T11:24:00.628" v="253" actId="26606"/>
          <ac:spMkLst>
            <pc:docMk/>
            <pc:sldMk cId="4095371054" sldId="292"/>
            <ac:spMk id="8210" creationId="{1A95671B-3CC6-4792-9114-B74FAEA224E6}"/>
          </ac:spMkLst>
        </pc:spChg>
        <pc:spChg chg="add del">
          <ac:chgData name="João Augusto Oliveira Jorge" userId="4a79f2638947d136" providerId="LiveId" clId="{19FA37BC-F43C-49A3-A582-1583BFE5FC78}" dt="2021-01-28T11:24:02.128" v="255" actId="26606"/>
          <ac:spMkLst>
            <pc:docMk/>
            <pc:sldMk cId="4095371054" sldId="292"/>
            <ac:spMk id="8212" creationId="{DC6BEC6B-5C77-412D-B45A-5B0F46FEDAC7}"/>
          </ac:spMkLst>
        </pc:spChg>
        <pc:spChg chg="add del">
          <ac:chgData name="João Augusto Oliveira Jorge" userId="4a79f2638947d136" providerId="LiveId" clId="{19FA37BC-F43C-49A3-A582-1583BFE5FC78}" dt="2021-01-28T11:24:04.895" v="257" actId="26606"/>
          <ac:spMkLst>
            <pc:docMk/>
            <pc:sldMk cId="4095371054" sldId="292"/>
            <ac:spMk id="8214" creationId="{28D31E1B-0407-4223-9642-0B642CBF57D9}"/>
          </ac:spMkLst>
        </pc:spChg>
        <pc:spChg chg="add del">
          <ac:chgData name="João Augusto Oliveira Jorge" userId="4a79f2638947d136" providerId="LiveId" clId="{19FA37BC-F43C-49A3-A582-1583BFE5FC78}" dt="2021-01-28T11:24:07.471" v="259" actId="26606"/>
          <ac:spMkLst>
            <pc:docMk/>
            <pc:sldMk cId="4095371054" sldId="292"/>
            <ac:spMk id="8218" creationId="{3EEB8ED6-9142-4A11-B029-18DDE98C4952}"/>
          </ac:spMkLst>
        </pc:spChg>
        <pc:spChg chg="add del">
          <ac:chgData name="João Augusto Oliveira Jorge" userId="4a79f2638947d136" providerId="LiveId" clId="{19FA37BC-F43C-49A3-A582-1583BFE5FC78}" dt="2021-01-28T11:24:20.793" v="265" actId="26606"/>
          <ac:spMkLst>
            <pc:docMk/>
            <pc:sldMk cId="4095371054" sldId="292"/>
            <ac:spMk id="8224" creationId="{73DE2CFE-42F2-48F0-8706-5264E012B10C}"/>
          </ac:spMkLst>
        </pc:spChg>
        <pc:spChg chg="add del">
          <ac:chgData name="João Augusto Oliveira Jorge" userId="4a79f2638947d136" providerId="LiveId" clId="{19FA37BC-F43C-49A3-A582-1583BFE5FC78}" dt="2021-01-28T11:24:20.793" v="265" actId="26606"/>
          <ac:spMkLst>
            <pc:docMk/>
            <pc:sldMk cId="4095371054" sldId="292"/>
            <ac:spMk id="8225" creationId="{2CD60DC6-FB5F-4D7D-8134-038F3968E3D4}"/>
          </ac:spMkLst>
        </pc:spChg>
        <pc:spChg chg="add del">
          <ac:chgData name="João Augusto Oliveira Jorge" userId="4a79f2638947d136" providerId="LiveId" clId="{19FA37BC-F43C-49A3-A582-1583BFE5FC78}" dt="2021-01-28T11:24:22.272" v="267" actId="26606"/>
          <ac:spMkLst>
            <pc:docMk/>
            <pc:sldMk cId="4095371054" sldId="292"/>
            <ac:spMk id="8227" creationId="{6EFC920F-B85A-4068-BD93-41064EDE93D3}"/>
          </ac:spMkLst>
        </pc:spChg>
        <pc:spChg chg="add del">
          <ac:chgData name="João Augusto Oliveira Jorge" userId="4a79f2638947d136" providerId="LiveId" clId="{19FA37BC-F43C-49A3-A582-1583BFE5FC78}" dt="2021-01-28T11:24:22.272" v="267" actId="26606"/>
          <ac:spMkLst>
            <pc:docMk/>
            <pc:sldMk cId="4095371054" sldId="292"/>
            <ac:spMk id="8230" creationId="{CBC4F608-B4B8-48C3-9572-C0F061B1CD99}"/>
          </ac:spMkLst>
        </pc:spChg>
        <pc:spChg chg="add del">
          <ac:chgData name="João Augusto Oliveira Jorge" userId="4a79f2638947d136" providerId="LiveId" clId="{19FA37BC-F43C-49A3-A582-1583BFE5FC78}" dt="2021-01-28T11:24:22.272" v="267" actId="26606"/>
          <ac:spMkLst>
            <pc:docMk/>
            <pc:sldMk cId="4095371054" sldId="292"/>
            <ac:spMk id="8231" creationId="{1382A32C-5B0C-4B1C-A074-76C6DBCC9F87}"/>
          </ac:spMkLst>
        </pc:spChg>
        <pc:spChg chg="add del">
          <ac:chgData name="João Augusto Oliveira Jorge" userId="4a79f2638947d136" providerId="LiveId" clId="{19FA37BC-F43C-49A3-A582-1583BFE5FC78}" dt="2021-01-28T11:24:22.272" v="267" actId="26606"/>
          <ac:spMkLst>
            <pc:docMk/>
            <pc:sldMk cId="4095371054" sldId="292"/>
            <ac:spMk id="8232" creationId="{2CD60DC6-FB5F-4D7D-8134-038F3968E3D4}"/>
          </ac:spMkLst>
        </pc:spChg>
        <pc:spChg chg="add del">
          <ac:chgData name="João Augusto Oliveira Jorge" userId="4a79f2638947d136" providerId="LiveId" clId="{19FA37BC-F43C-49A3-A582-1583BFE5FC78}" dt="2021-01-28T11:24:44.736" v="291" actId="26606"/>
          <ac:spMkLst>
            <pc:docMk/>
            <pc:sldMk cId="4095371054" sldId="292"/>
            <ac:spMk id="8234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24:44.736" v="291" actId="26606"/>
          <ac:spMkLst>
            <pc:docMk/>
            <pc:sldMk cId="4095371054" sldId="292"/>
            <ac:spMk id="8238" creationId="{3873B707-463F-40B0-8227-E8CC6C67EB25}"/>
          </ac:spMkLst>
        </pc:spChg>
        <pc:spChg chg="add del mod">
          <ac:chgData name="João Augusto Oliveira Jorge" userId="4a79f2638947d136" providerId="LiveId" clId="{19FA37BC-F43C-49A3-A582-1583BFE5FC78}" dt="2021-01-28T11:25:21.734" v="301" actId="26606"/>
          <ac:spMkLst>
            <pc:docMk/>
            <pc:sldMk cId="4095371054" sldId="292"/>
            <ac:spMk id="8239" creationId="{2CD60DC6-FB5F-4D7D-8134-038F3968E3D4}"/>
          </ac:spMkLst>
        </pc:spChg>
        <pc:spChg chg="add del">
          <ac:chgData name="João Augusto Oliveira Jorge" userId="4a79f2638947d136" providerId="LiveId" clId="{19FA37BC-F43C-49A3-A582-1583BFE5FC78}" dt="2021-01-28T11:24:44.736" v="291" actId="26606"/>
          <ac:spMkLst>
            <pc:docMk/>
            <pc:sldMk cId="4095371054" sldId="292"/>
            <ac:spMk id="8240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24:44.736" v="291" actId="26606"/>
          <ac:spMkLst>
            <pc:docMk/>
            <pc:sldMk cId="4095371054" sldId="292"/>
            <ac:spMk id="8241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24:30.053" v="272" actId="26606"/>
          <ac:spMkLst>
            <pc:docMk/>
            <pc:sldMk cId="4095371054" sldId="292"/>
            <ac:spMk id="8243" creationId="{6EFC920F-B85A-4068-BD93-41064EDE93D3}"/>
          </ac:spMkLst>
        </pc:spChg>
        <pc:spChg chg="add del">
          <ac:chgData name="João Augusto Oliveira Jorge" userId="4a79f2638947d136" providerId="LiveId" clId="{19FA37BC-F43C-49A3-A582-1583BFE5FC78}" dt="2021-01-28T11:24:32.422" v="274" actId="26606"/>
          <ac:spMkLst>
            <pc:docMk/>
            <pc:sldMk cId="4095371054" sldId="292"/>
            <ac:spMk id="8248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24:32.422" v="274" actId="26606"/>
          <ac:spMkLst>
            <pc:docMk/>
            <pc:sldMk cId="4095371054" sldId="292"/>
            <ac:spMk id="8250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24:32.422" v="274" actId="26606"/>
          <ac:spMkLst>
            <pc:docMk/>
            <pc:sldMk cId="4095371054" sldId="292"/>
            <ac:spMk id="8251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24:34.173" v="276" actId="26606"/>
          <ac:spMkLst>
            <pc:docMk/>
            <pc:sldMk cId="4095371054" sldId="292"/>
            <ac:spMk id="8253" creationId="{B0B8DCBA-FEED-46EF-A140-35B904015B49}"/>
          </ac:spMkLst>
        </pc:spChg>
        <pc:spChg chg="add del">
          <ac:chgData name="João Augusto Oliveira Jorge" userId="4a79f2638947d136" providerId="LiveId" clId="{19FA37BC-F43C-49A3-A582-1583BFE5FC78}" dt="2021-01-28T11:24:34.173" v="276" actId="26606"/>
          <ac:spMkLst>
            <pc:docMk/>
            <pc:sldMk cId="4095371054" sldId="292"/>
            <ac:spMk id="8257" creationId="{D5B0017B-2ECA-49AF-B397-DC140825DF8D}"/>
          </ac:spMkLst>
        </pc:spChg>
        <pc:spChg chg="add del">
          <ac:chgData name="João Augusto Oliveira Jorge" userId="4a79f2638947d136" providerId="LiveId" clId="{19FA37BC-F43C-49A3-A582-1583BFE5FC78}" dt="2021-01-28T11:24:35.897" v="278" actId="26606"/>
          <ac:spMkLst>
            <pc:docMk/>
            <pc:sldMk cId="4095371054" sldId="292"/>
            <ac:spMk id="8260" creationId="{80DF40B2-80F7-4E71-B46C-284163F3654A}"/>
          </ac:spMkLst>
        </pc:spChg>
        <pc:spChg chg="add del">
          <ac:chgData name="João Augusto Oliveira Jorge" userId="4a79f2638947d136" providerId="LiveId" clId="{19FA37BC-F43C-49A3-A582-1583BFE5FC78}" dt="2021-01-28T11:24:37.722" v="280" actId="26606"/>
          <ac:spMkLst>
            <pc:docMk/>
            <pc:sldMk cId="4095371054" sldId="292"/>
            <ac:spMk id="8262" creationId="{9427AF5F-9A0E-42B7-A252-FD64C9885F9C}"/>
          </ac:spMkLst>
        </pc:spChg>
        <pc:spChg chg="add del">
          <ac:chgData name="João Augusto Oliveira Jorge" userId="4a79f2638947d136" providerId="LiveId" clId="{19FA37BC-F43C-49A3-A582-1583BFE5FC78}" dt="2021-01-28T11:24:40.617" v="282" actId="26606"/>
          <ac:spMkLst>
            <pc:docMk/>
            <pc:sldMk cId="4095371054" sldId="292"/>
            <ac:spMk id="8264" creationId="{DBC6133C-0615-4CE4-9132-37E609A9BDFA}"/>
          </ac:spMkLst>
        </pc:spChg>
        <pc:spChg chg="add del">
          <ac:chgData name="João Augusto Oliveira Jorge" userId="4a79f2638947d136" providerId="LiveId" clId="{19FA37BC-F43C-49A3-A582-1583BFE5FC78}" dt="2021-01-28T11:24:40.617" v="282" actId="26606"/>
          <ac:spMkLst>
            <pc:docMk/>
            <pc:sldMk cId="4095371054" sldId="292"/>
            <ac:spMk id="8265" creationId="{169CC832-2974-4E8D-90ED-3E2941BA7336}"/>
          </ac:spMkLst>
        </pc:spChg>
        <pc:spChg chg="add del">
          <ac:chgData name="João Augusto Oliveira Jorge" userId="4a79f2638947d136" providerId="LiveId" clId="{19FA37BC-F43C-49A3-A582-1583BFE5FC78}" dt="2021-01-28T11:24:40.617" v="282" actId="26606"/>
          <ac:spMkLst>
            <pc:docMk/>
            <pc:sldMk cId="4095371054" sldId="292"/>
            <ac:spMk id="8266" creationId="{08980754-6F4B-43C9-B9BE-127B6BED6586}"/>
          </ac:spMkLst>
        </pc:spChg>
        <pc:spChg chg="add del">
          <ac:chgData name="João Augusto Oliveira Jorge" userId="4a79f2638947d136" providerId="LiveId" clId="{19FA37BC-F43C-49A3-A582-1583BFE5FC78}" dt="2021-01-28T11:24:40.617" v="282" actId="26606"/>
          <ac:spMkLst>
            <pc:docMk/>
            <pc:sldMk cId="4095371054" sldId="292"/>
            <ac:spMk id="8267" creationId="{2C1BBA94-3F40-40AA-8BB9-E69E25E537C1}"/>
          </ac:spMkLst>
        </pc:spChg>
        <pc:spChg chg="add del">
          <ac:chgData name="João Augusto Oliveira Jorge" userId="4a79f2638947d136" providerId="LiveId" clId="{19FA37BC-F43C-49A3-A582-1583BFE5FC78}" dt="2021-01-28T11:24:41.319" v="284" actId="26606"/>
          <ac:spMkLst>
            <pc:docMk/>
            <pc:sldMk cId="4095371054" sldId="292"/>
            <ac:spMk id="8269" creationId="{B0B8DCBA-FEED-46EF-A140-35B904015B49}"/>
          </ac:spMkLst>
        </pc:spChg>
        <pc:spChg chg="add del">
          <ac:chgData name="João Augusto Oliveira Jorge" userId="4a79f2638947d136" providerId="LiveId" clId="{19FA37BC-F43C-49A3-A582-1583BFE5FC78}" dt="2021-01-28T11:24:41.319" v="284" actId="26606"/>
          <ac:spMkLst>
            <pc:docMk/>
            <pc:sldMk cId="4095371054" sldId="292"/>
            <ac:spMk id="8272" creationId="{D5B0017B-2ECA-49AF-B397-DC140825DF8D}"/>
          </ac:spMkLst>
        </pc:spChg>
        <pc:spChg chg="add del">
          <ac:chgData name="João Augusto Oliveira Jorge" userId="4a79f2638947d136" providerId="LiveId" clId="{19FA37BC-F43C-49A3-A582-1583BFE5FC78}" dt="2021-01-28T11:24:42.715" v="286" actId="26606"/>
          <ac:spMkLst>
            <pc:docMk/>
            <pc:sldMk cId="4095371054" sldId="292"/>
            <ac:spMk id="8275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24:42.715" v="286" actId="26606"/>
          <ac:spMkLst>
            <pc:docMk/>
            <pc:sldMk cId="4095371054" sldId="292"/>
            <ac:spMk id="8279" creationId="{3873B707-463F-40B0-8227-E8CC6C67EB25}"/>
          </ac:spMkLst>
        </pc:spChg>
        <pc:spChg chg="add del">
          <ac:chgData name="João Augusto Oliveira Jorge" userId="4a79f2638947d136" providerId="LiveId" clId="{19FA37BC-F43C-49A3-A582-1583BFE5FC78}" dt="2021-01-28T11:24:42.715" v="286" actId="26606"/>
          <ac:spMkLst>
            <pc:docMk/>
            <pc:sldMk cId="4095371054" sldId="292"/>
            <ac:spMk id="8280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24:42.715" v="286" actId="26606"/>
          <ac:spMkLst>
            <pc:docMk/>
            <pc:sldMk cId="4095371054" sldId="292"/>
            <ac:spMk id="8281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24:44.041" v="288" actId="26606"/>
          <ac:spMkLst>
            <pc:docMk/>
            <pc:sldMk cId="4095371054" sldId="292"/>
            <ac:spMk id="8283" creationId="{6EFC920F-B85A-4068-BD93-41064EDE93D3}"/>
          </ac:spMkLst>
        </pc:spChg>
        <pc:spChg chg="add del">
          <ac:chgData name="João Augusto Oliveira Jorge" userId="4a79f2638947d136" providerId="LiveId" clId="{19FA37BC-F43C-49A3-A582-1583BFE5FC78}" dt="2021-01-28T11:24:44.041" v="288" actId="26606"/>
          <ac:spMkLst>
            <pc:docMk/>
            <pc:sldMk cId="4095371054" sldId="292"/>
            <ac:spMk id="8286" creationId="{CBC4F608-B4B8-48C3-9572-C0F061B1CD99}"/>
          </ac:spMkLst>
        </pc:spChg>
        <pc:spChg chg="add del">
          <ac:chgData name="João Augusto Oliveira Jorge" userId="4a79f2638947d136" providerId="LiveId" clId="{19FA37BC-F43C-49A3-A582-1583BFE5FC78}" dt="2021-01-28T11:24:44.041" v="288" actId="26606"/>
          <ac:spMkLst>
            <pc:docMk/>
            <pc:sldMk cId="4095371054" sldId="292"/>
            <ac:spMk id="8287" creationId="{1382A32C-5B0C-4B1C-A074-76C6DBCC9F87}"/>
          </ac:spMkLst>
        </pc:spChg>
        <pc:spChg chg="add del">
          <ac:chgData name="João Augusto Oliveira Jorge" userId="4a79f2638947d136" providerId="LiveId" clId="{19FA37BC-F43C-49A3-A582-1583BFE5FC78}" dt="2021-01-28T11:24:44.728" v="290" actId="26606"/>
          <ac:spMkLst>
            <pc:docMk/>
            <pc:sldMk cId="4095371054" sldId="292"/>
            <ac:spMk id="8289" creationId="{28D31E1B-0407-4223-9642-0B642CBF57D9}"/>
          </ac:spMkLst>
        </pc:spChg>
        <pc:spChg chg="add del">
          <ac:chgData name="João Augusto Oliveira Jorge" userId="4a79f2638947d136" providerId="LiveId" clId="{19FA37BC-F43C-49A3-A582-1583BFE5FC78}" dt="2021-01-28T11:24:44.728" v="290" actId="26606"/>
          <ac:spMkLst>
            <pc:docMk/>
            <pc:sldMk cId="4095371054" sldId="292"/>
            <ac:spMk id="8293" creationId="{D5B0017B-2ECA-49AF-B397-DC140825DF8D}"/>
          </ac:spMkLst>
        </pc:spChg>
        <pc:spChg chg="add del">
          <ac:chgData name="João Augusto Oliveira Jorge" userId="4a79f2638947d136" providerId="LiveId" clId="{19FA37BC-F43C-49A3-A582-1583BFE5FC78}" dt="2021-01-28T11:24:44.728" v="290" actId="26606"/>
          <ac:spMkLst>
            <pc:docMk/>
            <pc:sldMk cId="4095371054" sldId="292"/>
            <ac:spMk id="8294" creationId="{70E96339-907C-46C3-99AC-31179B6F0EBD}"/>
          </ac:spMkLst>
        </pc:spChg>
        <pc:spChg chg="add del">
          <ac:chgData name="João Augusto Oliveira Jorge" userId="4a79f2638947d136" providerId="LiveId" clId="{19FA37BC-F43C-49A3-A582-1583BFE5FC78}" dt="2021-01-28T11:24:56.637" v="296" actId="26606"/>
          <ac:spMkLst>
            <pc:docMk/>
            <pc:sldMk cId="4095371054" sldId="292"/>
            <ac:spMk id="8297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4:56.637" v="296" actId="26606"/>
          <ac:spMkLst>
            <pc:docMk/>
            <pc:sldMk cId="4095371054" sldId="292"/>
            <ac:spMk id="8298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4:56.637" v="296" actId="26606"/>
          <ac:spMkLst>
            <pc:docMk/>
            <pc:sldMk cId="4095371054" sldId="292"/>
            <ac:spMk id="8299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4:56.637" v="296" actId="26606"/>
          <ac:spMkLst>
            <pc:docMk/>
            <pc:sldMk cId="4095371054" sldId="292"/>
            <ac:spMk id="8300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4:56.622" v="295" actId="26606"/>
          <ac:spMkLst>
            <pc:docMk/>
            <pc:sldMk cId="4095371054" sldId="292"/>
            <ac:spMk id="8302" creationId="{2F687420-BEB4-45CD-8226-339BE553B8E6}"/>
          </ac:spMkLst>
        </pc:spChg>
        <pc:spChg chg="add del">
          <ac:chgData name="João Augusto Oliveira Jorge" userId="4a79f2638947d136" providerId="LiveId" clId="{19FA37BC-F43C-49A3-A582-1583BFE5FC78}" dt="2021-01-28T11:24:56.622" v="295" actId="26606"/>
          <ac:spMkLst>
            <pc:docMk/>
            <pc:sldMk cId="4095371054" sldId="292"/>
            <ac:spMk id="8303" creationId="{169CC832-2974-4E8D-90ED-3E2941BA7336}"/>
          </ac:spMkLst>
        </pc:spChg>
        <pc:spChg chg="add del">
          <ac:chgData name="João Augusto Oliveira Jorge" userId="4a79f2638947d136" providerId="LiveId" clId="{19FA37BC-F43C-49A3-A582-1583BFE5FC78}" dt="2021-01-28T11:24:56.622" v="295" actId="26606"/>
          <ac:spMkLst>
            <pc:docMk/>
            <pc:sldMk cId="4095371054" sldId="292"/>
            <ac:spMk id="8304" creationId="{55222F96-971A-4F90-B841-6BAB416C7AC1}"/>
          </ac:spMkLst>
        </pc:spChg>
        <pc:spChg chg="add del">
          <ac:chgData name="João Augusto Oliveira Jorge" userId="4a79f2638947d136" providerId="LiveId" clId="{19FA37BC-F43C-49A3-A582-1583BFE5FC78}" dt="2021-01-28T11:24:56.622" v="295" actId="26606"/>
          <ac:spMkLst>
            <pc:docMk/>
            <pc:sldMk cId="4095371054" sldId="292"/>
            <ac:spMk id="8305" creationId="{08980754-6F4B-43C9-B9BE-127B6BED6586}"/>
          </ac:spMkLst>
        </pc:spChg>
        <pc:spChg chg="add del">
          <ac:chgData name="João Augusto Oliveira Jorge" userId="4a79f2638947d136" providerId="LiveId" clId="{19FA37BC-F43C-49A3-A582-1583BFE5FC78}" dt="2021-01-28T11:25:21.734" v="301" actId="26606"/>
          <ac:spMkLst>
            <pc:docMk/>
            <pc:sldMk cId="4095371054" sldId="292"/>
            <ac:spMk id="8307" creationId="{9427AF5F-9A0E-42B7-A252-FD64C9885F9C}"/>
          </ac:spMkLst>
        </pc:spChg>
        <pc:spChg chg="add del">
          <ac:chgData name="João Augusto Oliveira Jorge" userId="4a79f2638947d136" providerId="LiveId" clId="{19FA37BC-F43C-49A3-A582-1583BFE5FC78}" dt="2021-01-28T11:26:05.988" v="312" actId="26606"/>
          <ac:spMkLst>
            <pc:docMk/>
            <pc:sldMk cId="4095371054" sldId="292"/>
            <ac:spMk id="8313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6:10.391" v="314" actId="26606"/>
          <ac:spMkLst>
            <pc:docMk/>
            <pc:sldMk cId="4095371054" sldId="292"/>
            <ac:spMk id="8315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6:10.391" v="314" actId="26606"/>
          <ac:spMkLst>
            <pc:docMk/>
            <pc:sldMk cId="4095371054" sldId="292"/>
            <ac:spMk id="8316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6:10.391" v="314" actId="26606"/>
          <ac:spMkLst>
            <pc:docMk/>
            <pc:sldMk cId="4095371054" sldId="292"/>
            <ac:spMk id="8317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6:10.391" v="314" actId="26606"/>
          <ac:spMkLst>
            <pc:docMk/>
            <pc:sldMk cId="4095371054" sldId="292"/>
            <ac:spMk id="8318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6:13.825" v="316" actId="26606"/>
          <ac:spMkLst>
            <pc:docMk/>
            <pc:sldMk cId="4095371054" sldId="292"/>
            <ac:spMk id="8320" creationId="{058A14AF-9FB5-4CC7-BA35-E8E85D3EDF0E}"/>
          </ac:spMkLst>
        </pc:spChg>
        <pc:spChg chg="add del">
          <ac:chgData name="João Augusto Oliveira Jorge" userId="4a79f2638947d136" providerId="LiveId" clId="{19FA37BC-F43C-49A3-A582-1583BFE5FC78}" dt="2021-01-28T11:26:13.825" v="316" actId="26606"/>
          <ac:spMkLst>
            <pc:docMk/>
            <pc:sldMk cId="4095371054" sldId="292"/>
            <ac:spMk id="8321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6:13.825" v="316" actId="26606"/>
          <ac:spMkLst>
            <pc:docMk/>
            <pc:sldMk cId="4095371054" sldId="292"/>
            <ac:spMk id="8322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6:13.825" v="316" actId="26606"/>
          <ac:spMkLst>
            <pc:docMk/>
            <pc:sldMk cId="4095371054" sldId="292"/>
            <ac:spMk id="8323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26:56.957" v="325" actId="26606"/>
          <ac:spMkLst>
            <pc:docMk/>
            <pc:sldMk cId="4095371054" sldId="292"/>
            <ac:spMk id="8325" creationId="{73DE2CFE-42F2-48F0-8706-5264E012B10C}"/>
          </ac:spMkLst>
        </pc:spChg>
        <pc:spChg chg="add del">
          <ac:chgData name="João Augusto Oliveira Jorge" userId="4a79f2638947d136" providerId="LiveId" clId="{19FA37BC-F43C-49A3-A582-1583BFE5FC78}" dt="2021-01-28T11:26:37.973" v="322" actId="26606"/>
          <ac:spMkLst>
            <pc:docMk/>
            <pc:sldMk cId="4095371054" sldId="292"/>
            <ac:spMk id="8327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6:56.879" v="324" actId="26606"/>
          <ac:spMkLst>
            <pc:docMk/>
            <pc:sldMk cId="4095371054" sldId="292"/>
            <ac:spMk id="8329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26:56.879" v="324" actId="26606"/>
          <ac:spMkLst>
            <pc:docMk/>
            <pc:sldMk cId="4095371054" sldId="292"/>
            <ac:spMk id="8330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26:56.879" v="324" actId="26606"/>
          <ac:spMkLst>
            <pc:docMk/>
            <pc:sldMk cId="4095371054" sldId="292"/>
            <ac:spMk id="8331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26:56.879" v="324" actId="26606"/>
          <ac:spMkLst>
            <pc:docMk/>
            <pc:sldMk cId="4095371054" sldId="292"/>
            <ac:spMk id="8332" creationId="{E6995CE5-F890-4ABA-82A2-26507CE8D2A3}"/>
          </ac:spMkLst>
        </pc:spChg>
        <pc:spChg chg="add">
          <ac:chgData name="João Augusto Oliveira Jorge" userId="4a79f2638947d136" providerId="LiveId" clId="{19FA37BC-F43C-49A3-A582-1583BFE5FC78}" dt="2021-01-28T11:26:56.957" v="325" actId="26606"/>
          <ac:spMkLst>
            <pc:docMk/>
            <pc:sldMk cId="4095371054" sldId="292"/>
            <ac:spMk id="8334" creationId="{117AB3D3-3C9C-4DED-809A-78734805B895}"/>
          </ac:spMkLst>
        </pc:spChg>
        <pc:spChg chg="add">
          <ac:chgData name="João Augusto Oliveira Jorge" userId="4a79f2638947d136" providerId="LiveId" clId="{19FA37BC-F43C-49A3-A582-1583BFE5FC78}" dt="2021-01-28T11:26:56.957" v="325" actId="26606"/>
          <ac:spMkLst>
            <pc:docMk/>
            <pc:sldMk cId="4095371054" sldId="292"/>
            <ac:spMk id="8335" creationId="{3A9A4357-BD1D-4622-A4FE-766E6AB8DE84}"/>
          </ac:spMkLst>
        </pc:spChg>
        <pc:spChg chg="add">
          <ac:chgData name="João Augusto Oliveira Jorge" userId="4a79f2638947d136" providerId="LiveId" clId="{19FA37BC-F43C-49A3-A582-1583BFE5FC78}" dt="2021-01-28T11:26:56.957" v="325" actId="26606"/>
          <ac:spMkLst>
            <pc:docMk/>
            <pc:sldMk cId="4095371054" sldId="292"/>
            <ac:spMk id="8336" creationId="{E659831F-0D9A-4C63-9EBB-8435B85A440F}"/>
          </ac:spMkLst>
        </pc:spChg>
        <pc:spChg chg="add">
          <ac:chgData name="João Augusto Oliveira Jorge" userId="4a79f2638947d136" providerId="LiveId" clId="{19FA37BC-F43C-49A3-A582-1583BFE5FC78}" dt="2021-01-28T11:26:56.957" v="325" actId="26606"/>
          <ac:spMkLst>
            <pc:docMk/>
            <pc:sldMk cId="4095371054" sldId="292"/>
            <ac:spMk id="8337" creationId="{E6995CE5-F890-4ABA-82A2-26507CE8D2A3}"/>
          </ac:spMkLst>
        </pc:spChg>
        <pc:grpChg chg="add del">
          <ac:chgData name="João Augusto Oliveira Jorge" userId="4a79f2638947d136" providerId="LiveId" clId="{19FA37BC-F43C-49A3-A582-1583BFE5FC78}" dt="2021-01-28T11:24:28.375" v="270" actId="26606"/>
          <ac:grpSpMkLst>
            <pc:docMk/>
            <pc:sldMk cId="4095371054" sldId="292"/>
            <ac:grpSpMk id="120" creationId="{AE1C45F0-260A-458C-96ED-C1F6D2151219}"/>
          </ac:grpSpMkLst>
        </pc:grpChg>
        <pc:grpChg chg="add del">
          <ac:chgData name="João Augusto Oliveira Jorge" userId="4a79f2638947d136" providerId="LiveId" clId="{19FA37BC-F43C-49A3-A582-1583BFE5FC78}" dt="2021-01-28T11:23:53.525" v="247" actId="26606"/>
          <ac:grpSpMkLst>
            <pc:docMk/>
            <pc:sldMk cId="4095371054" sldId="292"/>
            <ac:grpSpMk id="8197" creationId="{1DE889C7-FAD6-4397-98E2-05D503484459}"/>
          </ac:grpSpMkLst>
        </pc:grpChg>
        <pc:grpChg chg="add del">
          <ac:chgData name="João Augusto Oliveira Jorge" userId="4a79f2638947d136" providerId="LiveId" clId="{19FA37BC-F43C-49A3-A582-1583BFE5FC78}" dt="2021-01-28T11:23:56.353" v="249" actId="26606"/>
          <ac:grpSpMkLst>
            <pc:docMk/>
            <pc:sldMk cId="4095371054" sldId="292"/>
            <ac:grpSpMk id="8202" creationId="{1C559108-BBAE-426C-8564-051D2BA6DDC8}"/>
          </ac:grpSpMkLst>
        </pc:grpChg>
        <pc:grpChg chg="add del">
          <ac:chgData name="João Augusto Oliveira Jorge" userId="4a79f2638947d136" providerId="LiveId" clId="{19FA37BC-F43C-49A3-A582-1583BFE5FC78}" dt="2021-01-28T11:24:04.895" v="257" actId="26606"/>
          <ac:grpSpMkLst>
            <pc:docMk/>
            <pc:sldMk cId="4095371054" sldId="292"/>
            <ac:grpSpMk id="8215" creationId="{AE1C45F0-260A-458C-96ED-C1F6D2151219}"/>
          </ac:grpSpMkLst>
        </pc:grpChg>
        <pc:grpChg chg="add del">
          <ac:chgData name="João Augusto Oliveira Jorge" userId="4a79f2638947d136" providerId="LiveId" clId="{19FA37BC-F43C-49A3-A582-1583BFE5FC78}" dt="2021-01-28T11:24:22.272" v="267" actId="26606"/>
          <ac:grpSpMkLst>
            <pc:docMk/>
            <pc:sldMk cId="4095371054" sldId="292"/>
            <ac:grpSpMk id="8228" creationId="{1C559108-BBAE-426C-8564-051D2BA6DDC8}"/>
          </ac:grpSpMkLst>
        </pc:grpChg>
        <pc:grpChg chg="add del">
          <ac:chgData name="João Augusto Oliveira Jorge" userId="4a79f2638947d136" providerId="LiveId" clId="{19FA37BC-F43C-49A3-A582-1583BFE5FC78}" dt="2021-01-28T11:24:44.736" v="291" actId="26606"/>
          <ac:grpSpMkLst>
            <pc:docMk/>
            <pc:sldMk cId="4095371054" sldId="292"/>
            <ac:grpSpMk id="8235" creationId="{1DE889C7-FAD6-4397-98E2-05D503484459}"/>
          </ac:grpSpMkLst>
        </pc:grpChg>
        <pc:grpChg chg="add del">
          <ac:chgData name="João Augusto Oliveira Jorge" userId="4a79f2638947d136" providerId="LiveId" clId="{19FA37BC-F43C-49A3-A582-1583BFE5FC78}" dt="2021-01-28T11:24:30.053" v="272" actId="26606"/>
          <ac:grpSpMkLst>
            <pc:docMk/>
            <pc:sldMk cId="4095371054" sldId="292"/>
            <ac:grpSpMk id="8244" creationId="{1C559108-BBAE-426C-8564-051D2BA6DDC8}"/>
          </ac:grpSpMkLst>
        </pc:grpChg>
        <pc:grpChg chg="add del">
          <ac:chgData name="João Augusto Oliveira Jorge" userId="4a79f2638947d136" providerId="LiveId" clId="{19FA37BC-F43C-49A3-A582-1583BFE5FC78}" dt="2021-01-28T11:24:32.422" v="274" actId="26606"/>
          <ac:grpSpMkLst>
            <pc:docMk/>
            <pc:sldMk cId="4095371054" sldId="292"/>
            <ac:grpSpMk id="8249" creationId="{1DE889C7-FAD6-4397-98E2-05D503484459}"/>
          </ac:grpSpMkLst>
        </pc:grpChg>
        <pc:grpChg chg="add del">
          <ac:chgData name="João Augusto Oliveira Jorge" userId="4a79f2638947d136" providerId="LiveId" clId="{19FA37BC-F43C-49A3-A582-1583BFE5FC78}" dt="2021-01-28T11:24:34.173" v="276" actId="26606"/>
          <ac:grpSpMkLst>
            <pc:docMk/>
            <pc:sldMk cId="4095371054" sldId="292"/>
            <ac:grpSpMk id="8254" creationId="{AE1C45F0-260A-458C-96ED-C1F6D2151219}"/>
          </ac:grpSpMkLst>
        </pc:grpChg>
        <pc:grpChg chg="add del">
          <ac:chgData name="João Augusto Oliveira Jorge" userId="4a79f2638947d136" providerId="LiveId" clId="{19FA37BC-F43C-49A3-A582-1583BFE5FC78}" dt="2021-01-28T11:24:41.319" v="284" actId="26606"/>
          <ac:grpSpMkLst>
            <pc:docMk/>
            <pc:sldMk cId="4095371054" sldId="292"/>
            <ac:grpSpMk id="8270" creationId="{AE1C45F0-260A-458C-96ED-C1F6D2151219}"/>
          </ac:grpSpMkLst>
        </pc:grpChg>
        <pc:grpChg chg="add del">
          <ac:chgData name="João Augusto Oliveira Jorge" userId="4a79f2638947d136" providerId="LiveId" clId="{19FA37BC-F43C-49A3-A582-1583BFE5FC78}" dt="2021-01-28T11:24:42.715" v="286" actId="26606"/>
          <ac:grpSpMkLst>
            <pc:docMk/>
            <pc:sldMk cId="4095371054" sldId="292"/>
            <ac:grpSpMk id="8276" creationId="{1DE889C7-FAD6-4397-98E2-05D503484459}"/>
          </ac:grpSpMkLst>
        </pc:grpChg>
        <pc:grpChg chg="add del">
          <ac:chgData name="João Augusto Oliveira Jorge" userId="4a79f2638947d136" providerId="LiveId" clId="{19FA37BC-F43C-49A3-A582-1583BFE5FC78}" dt="2021-01-28T11:24:44.041" v="288" actId="26606"/>
          <ac:grpSpMkLst>
            <pc:docMk/>
            <pc:sldMk cId="4095371054" sldId="292"/>
            <ac:grpSpMk id="8284" creationId="{1C559108-BBAE-426C-8564-051D2BA6DDC8}"/>
          </ac:grpSpMkLst>
        </pc:grpChg>
        <pc:grpChg chg="add del">
          <ac:chgData name="João Augusto Oliveira Jorge" userId="4a79f2638947d136" providerId="LiveId" clId="{19FA37BC-F43C-49A3-A582-1583BFE5FC78}" dt="2021-01-28T11:24:44.728" v="290" actId="26606"/>
          <ac:grpSpMkLst>
            <pc:docMk/>
            <pc:sldMk cId="4095371054" sldId="292"/>
            <ac:grpSpMk id="8290" creationId="{AE1C45F0-260A-458C-96ED-C1F6D2151219}"/>
          </ac:grpSpMkLst>
        </pc:grpChg>
        <pc:graphicFrameChg chg="add del">
          <ac:chgData name="João Augusto Oliveira Jorge" userId="4a79f2638947d136" providerId="LiveId" clId="{19FA37BC-F43C-49A3-A582-1583BFE5FC78}" dt="2021-01-28T11:24:12.254" v="261" actId="26606"/>
          <ac:graphicFrameMkLst>
            <pc:docMk/>
            <pc:sldMk cId="4095371054" sldId="292"/>
            <ac:graphicFrameMk id="8220" creationId="{4C369466-9314-4ECD-AA72-82C7893BA2F4}"/>
          </ac:graphicFrameMkLst>
        </pc:graphicFrameChg>
        <pc:graphicFrameChg chg="add del">
          <ac:chgData name="João Augusto Oliveira Jorge" userId="4a79f2638947d136" providerId="LiveId" clId="{19FA37BC-F43C-49A3-A582-1583BFE5FC78}" dt="2021-01-28T11:24:18.366" v="263" actId="26606"/>
          <ac:graphicFrameMkLst>
            <pc:docMk/>
            <pc:sldMk cId="4095371054" sldId="292"/>
            <ac:graphicFrameMk id="8222" creationId="{4380F285-2ED3-4F26-BCEE-EDD0B6DCFD69}"/>
          </ac:graphicFrameMkLst>
        </pc:graphicFrameChg>
        <pc:graphicFrameChg chg="add del">
          <ac:chgData name="João Augusto Oliveira Jorge" userId="4a79f2638947d136" providerId="LiveId" clId="{19FA37BC-F43C-49A3-A582-1583BFE5FC78}" dt="2021-01-28T11:25:21.687" v="300" actId="26606"/>
          <ac:graphicFrameMkLst>
            <pc:docMk/>
            <pc:sldMk cId="4095371054" sldId="292"/>
            <ac:graphicFrameMk id="8309" creationId="{E71406D5-A290-4756-9091-C11C664043B5}"/>
          </ac:graphicFrameMkLst>
        </pc:graphicFrameChg>
        <pc:graphicFrameChg chg="add mod modGraphic">
          <ac:chgData name="João Augusto Oliveira Jorge" userId="4a79f2638947d136" providerId="LiveId" clId="{19FA37BC-F43C-49A3-A582-1583BFE5FC78}" dt="2021-01-28T11:27:16.886" v="329" actId="403"/>
          <ac:graphicFrameMkLst>
            <pc:docMk/>
            <pc:sldMk cId="4095371054" sldId="292"/>
            <ac:graphicFrameMk id="8311" creationId="{2CDFCEF9-1B6B-4403-89E8-062B2D2915D8}"/>
          </ac:graphicFrameMkLst>
        </pc:graphicFrameChg>
        <pc:picChg chg="add mod">
          <ac:chgData name="João Augusto Oliveira Jorge" userId="4a79f2638947d136" providerId="LiveId" clId="{19FA37BC-F43C-49A3-A582-1583BFE5FC78}" dt="2021-01-28T11:26:29.789" v="318" actId="14100"/>
          <ac:picMkLst>
            <pc:docMk/>
            <pc:sldMk cId="4095371054" sldId="292"/>
            <ac:picMk id="6" creationId="{36DF14C1-64BA-4D66-9540-E06F83A57987}"/>
          </ac:picMkLst>
        </pc:picChg>
        <pc:picChg chg="mod ord">
          <ac:chgData name="João Augusto Oliveira Jorge" userId="4a79f2638947d136" providerId="LiveId" clId="{19FA37BC-F43C-49A3-A582-1583BFE5FC78}" dt="2021-01-28T11:26:56.957" v="325" actId="26606"/>
          <ac:picMkLst>
            <pc:docMk/>
            <pc:sldMk cId="4095371054" sldId="292"/>
            <ac:picMk id="8194" creationId="{DBE47483-CB25-4EF5-88CF-162BC6AF842F}"/>
          </ac:picMkLst>
        </pc:picChg>
        <pc:cxnChg chg="add del">
          <ac:chgData name="João Augusto Oliveira Jorge" userId="4a79f2638947d136" providerId="LiveId" clId="{19FA37BC-F43C-49A3-A582-1583BFE5FC78}" dt="2021-01-28T11:24:04.895" v="257" actId="26606"/>
          <ac:cxnSpMkLst>
            <pc:docMk/>
            <pc:sldMk cId="4095371054" sldId="292"/>
            <ac:cxnSpMk id="82" creationId="{6CF1BAF6-AD41-4082-B212-8A1F9A2E8779}"/>
          </ac:cxnSpMkLst>
        </pc:cxnChg>
        <pc:cxnChg chg="add del">
          <ac:chgData name="João Augusto Oliveira Jorge" userId="4a79f2638947d136" providerId="LiveId" clId="{19FA37BC-F43C-49A3-A582-1583BFE5FC78}" dt="2021-01-28T11:24:28.375" v="270" actId="26606"/>
          <ac:cxnSpMkLst>
            <pc:docMk/>
            <pc:sldMk cId="4095371054" sldId="292"/>
            <ac:cxnSpMk id="129" creationId="{6CF1BAF6-AD41-4082-B212-8A1F9A2E8779}"/>
          </ac:cxnSpMkLst>
        </pc:cxnChg>
        <pc:cxnChg chg="add del">
          <ac:chgData name="João Augusto Oliveira Jorge" userId="4a79f2638947d136" providerId="LiveId" clId="{19FA37BC-F43C-49A3-A582-1583BFE5FC78}" dt="2021-01-28T11:24:34.173" v="276" actId="26606"/>
          <ac:cxnSpMkLst>
            <pc:docMk/>
            <pc:sldMk cId="4095371054" sldId="292"/>
            <ac:cxnSpMk id="8258" creationId="{6CF1BAF6-AD41-4082-B212-8A1F9A2E8779}"/>
          </ac:cxnSpMkLst>
        </pc:cxnChg>
        <pc:cxnChg chg="add del">
          <ac:chgData name="João Augusto Oliveira Jorge" userId="4a79f2638947d136" providerId="LiveId" clId="{19FA37BC-F43C-49A3-A582-1583BFE5FC78}" dt="2021-01-28T11:24:41.319" v="284" actId="26606"/>
          <ac:cxnSpMkLst>
            <pc:docMk/>
            <pc:sldMk cId="4095371054" sldId="292"/>
            <ac:cxnSpMk id="8273" creationId="{6CF1BAF6-AD41-4082-B212-8A1F9A2E8779}"/>
          </ac:cxnSpMkLst>
        </pc:cxnChg>
        <pc:cxnChg chg="add del">
          <ac:chgData name="João Augusto Oliveira Jorge" userId="4a79f2638947d136" providerId="LiveId" clId="{19FA37BC-F43C-49A3-A582-1583BFE5FC78}" dt="2021-01-28T11:24:44.728" v="290" actId="26606"/>
          <ac:cxnSpMkLst>
            <pc:docMk/>
            <pc:sldMk cId="4095371054" sldId="292"/>
            <ac:cxnSpMk id="8295" creationId="{6CF1BAF6-AD41-4082-B212-8A1F9A2E8779}"/>
          </ac:cxnSpMkLst>
        </pc:cxnChg>
      </pc:sldChg>
      <pc:sldChg chg="addSp modSp mod setBg">
        <pc:chgData name="João Augusto Oliveira Jorge" userId="4a79f2638947d136" providerId="LiveId" clId="{19FA37BC-F43C-49A3-A582-1583BFE5FC78}" dt="2021-01-28T11:28:17.723" v="346" actId="20577"/>
        <pc:sldMkLst>
          <pc:docMk/>
          <pc:sldMk cId="768503927" sldId="293"/>
        </pc:sldMkLst>
        <pc:spChg chg="mod">
          <ac:chgData name="João Augusto Oliveira Jorge" userId="4a79f2638947d136" providerId="LiveId" clId="{19FA37BC-F43C-49A3-A582-1583BFE5FC78}" dt="2021-01-28T11:27:47.488" v="331" actId="26606"/>
          <ac:spMkLst>
            <pc:docMk/>
            <pc:sldMk cId="768503927" sldId="293"/>
            <ac:spMk id="2" creationId="{2FBB69F3-D2EC-4F08-9BA5-57E4AAE21983}"/>
          </ac:spMkLst>
        </pc:spChg>
        <pc:spChg chg="mod">
          <ac:chgData name="João Augusto Oliveira Jorge" userId="4a79f2638947d136" providerId="LiveId" clId="{19FA37BC-F43C-49A3-A582-1583BFE5FC78}" dt="2021-01-28T11:28:17.723" v="346" actId="20577"/>
          <ac:spMkLst>
            <pc:docMk/>
            <pc:sldMk cId="768503927" sldId="293"/>
            <ac:spMk id="3" creationId="{67FF3158-6427-40DF-9A15-D9025EE94708}"/>
          </ac:spMkLst>
        </pc:spChg>
        <pc:spChg chg="add">
          <ac:chgData name="João Augusto Oliveira Jorge" userId="4a79f2638947d136" providerId="LiveId" clId="{19FA37BC-F43C-49A3-A582-1583BFE5FC78}" dt="2021-01-28T11:27:47.488" v="331" actId="26606"/>
          <ac:spMkLst>
            <pc:docMk/>
            <pc:sldMk cId="768503927" sldId="293"/>
            <ac:spMk id="73" creationId="{117AB3D3-3C9C-4DED-809A-78734805B895}"/>
          </ac:spMkLst>
        </pc:spChg>
        <pc:spChg chg="add">
          <ac:chgData name="João Augusto Oliveira Jorge" userId="4a79f2638947d136" providerId="LiveId" clId="{19FA37BC-F43C-49A3-A582-1583BFE5FC78}" dt="2021-01-28T11:27:47.488" v="331" actId="26606"/>
          <ac:spMkLst>
            <pc:docMk/>
            <pc:sldMk cId="768503927" sldId="293"/>
            <ac:spMk id="75" creationId="{3A9A4357-BD1D-4622-A4FE-766E6AB8DE84}"/>
          </ac:spMkLst>
        </pc:spChg>
        <pc:spChg chg="add">
          <ac:chgData name="João Augusto Oliveira Jorge" userId="4a79f2638947d136" providerId="LiveId" clId="{19FA37BC-F43C-49A3-A582-1583BFE5FC78}" dt="2021-01-28T11:27:47.488" v="331" actId="26606"/>
          <ac:spMkLst>
            <pc:docMk/>
            <pc:sldMk cId="768503927" sldId="293"/>
            <ac:spMk id="77" creationId="{E659831F-0D9A-4C63-9EBB-8435B85A440F}"/>
          </ac:spMkLst>
        </pc:spChg>
        <pc:spChg chg="add">
          <ac:chgData name="João Augusto Oliveira Jorge" userId="4a79f2638947d136" providerId="LiveId" clId="{19FA37BC-F43C-49A3-A582-1583BFE5FC78}" dt="2021-01-28T11:27:47.488" v="331" actId="26606"/>
          <ac:spMkLst>
            <pc:docMk/>
            <pc:sldMk cId="768503927" sldId="293"/>
            <ac:spMk id="79" creationId="{E6995CE5-F890-4ABA-82A2-26507CE8D2A3}"/>
          </ac:spMkLst>
        </pc:spChg>
        <pc:picChg chg="add">
          <ac:chgData name="João Augusto Oliveira Jorge" userId="4a79f2638947d136" providerId="LiveId" clId="{19FA37BC-F43C-49A3-A582-1583BFE5FC78}" dt="2021-01-28T11:27:33.242" v="330"/>
          <ac:picMkLst>
            <pc:docMk/>
            <pc:sldMk cId="768503927" sldId="293"/>
            <ac:picMk id="5" creationId="{354D056B-FB0E-4BA6-BB8A-1B860D6BD78E}"/>
          </ac:picMkLst>
        </pc:picChg>
        <pc:picChg chg="mod">
          <ac:chgData name="João Augusto Oliveira Jorge" userId="4a79f2638947d136" providerId="LiveId" clId="{19FA37BC-F43C-49A3-A582-1583BFE5FC78}" dt="2021-01-28T11:27:47.488" v="331" actId="26606"/>
          <ac:picMkLst>
            <pc:docMk/>
            <pc:sldMk cId="768503927" sldId="293"/>
            <ac:picMk id="9220" creationId="{B90F5726-1A79-41F6-92B1-DE69E4E63A06}"/>
          </ac:picMkLst>
        </pc:picChg>
      </pc:sldChg>
      <pc:sldChg chg="addSp modSp mod">
        <pc:chgData name="João Augusto Oliveira Jorge" userId="4a79f2638947d136" providerId="LiveId" clId="{19FA37BC-F43C-49A3-A582-1583BFE5FC78}" dt="2021-01-28T11:41:53.087" v="682" actId="1076"/>
        <pc:sldMkLst>
          <pc:docMk/>
          <pc:sldMk cId="3605142615" sldId="294"/>
        </pc:sldMkLst>
        <pc:spChg chg="mod">
          <ac:chgData name="João Augusto Oliveira Jorge" userId="4a79f2638947d136" providerId="LiveId" clId="{19FA37BC-F43C-49A3-A582-1583BFE5FC78}" dt="2021-01-28T11:41:53.087" v="682" actId="1076"/>
          <ac:spMkLst>
            <pc:docMk/>
            <pc:sldMk cId="3605142615" sldId="294"/>
            <ac:spMk id="3" creationId="{283888D9-F97C-40A0-AE40-0BFE427D5F13}"/>
          </ac:spMkLst>
        </pc:spChg>
        <pc:picChg chg="add">
          <ac:chgData name="João Augusto Oliveira Jorge" userId="4a79f2638947d136" providerId="LiveId" clId="{19FA37BC-F43C-49A3-A582-1583BFE5FC78}" dt="2021-01-28T11:30:59.106" v="371"/>
          <ac:picMkLst>
            <pc:docMk/>
            <pc:sldMk cId="3605142615" sldId="294"/>
            <ac:picMk id="8" creationId="{03A8F686-0E89-4E37-BDC9-10DF0B2443FE}"/>
          </ac:picMkLst>
        </pc:picChg>
      </pc:sldChg>
      <pc:sldChg chg="addSp">
        <pc:chgData name="João Augusto Oliveira Jorge" userId="4a79f2638947d136" providerId="LiveId" clId="{19FA37BC-F43C-49A3-A582-1583BFE5FC78}" dt="2021-01-28T11:31:37.769" v="372"/>
        <pc:sldMkLst>
          <pc:docMk/>
          <pc:sldMk cId="547904657" sldId="295"/>
        </pc:sldMkLst>
        <pc:picChg chg="add">
          <ac:chgData name="João Augusto Oliveira Jorge" userId="4a79f2638947d136" providerId="LiveId" clId="{19FA37BC-F43C-49A3-A582-1583BFE5FC78}" dt="2021-01-28T11:31:37.769" v="372"/>
          <ac:picMkLst>
            <pc:docMk/>
            <pc:sldMk cId="547904657" sldId="295"/>
            <ac:picMk id="5" creationId="{CE1B2AA3-3F82-4348-A2D2-32910D7A091E}"/>
          </ac:picMkLst>
        </pc:picChg>
      </pc:sldChg>
      <pc:sldChg chg="addSp modSp mod setBg">
        <pc:chgData name="João Augusto Oliveira Jorge" userId="4a79f2638947d136" providerId="LiveId" clId="{19FA37BC-F43C-49A3-A582-1583BFE5FC78}" dt="2021-01-28T11:31:50.789" v="374" actId="26606"/>
        <pc:sldMkLst>
          <pc:docMk/>
          <pc:sldMk cId="1921996724" sldId="296"/>
        </pc:sldMkLst>
        <pc:spChg chg="mod">
          <ac:chgData name="João Augusto Oliveira Jorge" userId="4a79f2638947d136" providerId="LiveId" clId="{19FA37BC-F43C-49A3-A582-1583BFE5FC78}" dt="2021-01-28T11:31:50.789" v="374" actId="26606"/>
          <ac:spMkLst>
            <pc:docMk/>
            <pc:sldMk cId="1921996724" sldId="296"/>
            <ac:spMk id="2" creationId="{7B8438D7-C11D-4208-9A53-1C3A1F5E7F56}"/>
          </ac:spMkLst>
        </pc:spChg>
        <pc:spChg chg="mod">
          <ac:chgData name="João Augusto Oliveira Jorge" userId="4a79f2638947d136" providerId="LiveId" clId="{19FA37BC-F43C-49A3-A582-1583BFE5FC78}" dt="2021-01-28T11:31:50.789" v="374" actId="26606"/>
          <ac:spMkLst>
            <pc:docMk/>
            <pc:sldMk cId="1921996724" sldId="296"/>
            <ac:spMk id="3" creationId="{02710833-A06A-4F42-9171-CC20C1DC511A}"/>
          </ac:spMkLst>
        </pc:spChg>
        <pc:spChg chg="add">
          <ac:chgData name="João Augusto Oliveira Jorge" userId="4a79f2638947d136" providerId="LiveId" clId="{19FA37BC-F43C-49A3-A582-1583BFE5FC78}" dt="2021-01-28T11:31:50.789" v="374" actId="26606"/>
          <ac:spMkLst>
            <pc:docMk/>
            <pc:sldMk cId="1921996724" sldId="296"/>
            <ac:spMk id="9" creationId="{DBF61EA3-B236-439E-9C0B-340980D56BEE}"/>
          </ac:spMkLst>
        </pc:spChg>
        <pc:spChg chg="add">
          <ac:chgData name="João Augusto Oliveira Jorge" userId="4a79f2638947d136" providerId="LiveId" clId="{19FA37BC-F43C-49A3-A582-1583BFE5FC78}" dt="2021-01-28T11:31:50.789" v="374" actId="26606"/>
          <ac:spMkLst>
            <pc:docMk/>
            <pc:sldMk cId="1921996724" sldId="296"/>
            <ac:spMk id="15" creationId="{E659831F-0D9A-4C63-9EBB-8435B85A440F}"/>
          </ac:spMkLst>
        </pc:spChg>
        <pc:grpChg chg="add">
          <ac:chgData name="João Augusto Oliveira Jorge" userId="4a79f2638947d136" providerId="LiveId" clId="{19FA37BC-F43C-49A3-A582-1583BFE5FC78}" dt="2021-01-28T11:31:50.789" v="374" actId="26606"/>
          <ac:grpSpMkLst>
            <pc:docMk/>
            <pc:sldMk cId="1921996724" sldId="296"/>
            <ac:grpSpMk id="11" creationId="{28FAF094-D087-493F-8DF9-A486C2D6BBAA}"/>
          </ac:grpSpMkLst>
        </pc:grpChg>
        <pc:picChg chg="add">
          <ac:chgData name="João Augusto Oliveira Jorge" userId="4a79f2638947d136" providerId="LiveId" clId="{19FA37BC-F43C-49A3-A582-1583BFE5FC78}" dt="2021-01-28T11:31:41.324" v="373"/>
          <ac:picMkLst>
            <pc:docMk/>
            <pc:sldMk cId="1921996724" sldId="296"/>
            <ac:picMk id="4" creationId="{A992F6F9-11D7-4BFB-A572-A1C88FDC9916}"/>
          </ac:picMkLst>
        </pc:picChg>
      </pc:sldChg>
      <pc:sldChg chg="addSp delSp modSp mod setBg">
        <pc:chgData name="João Augusto Oliveira Jorge" userId="4a79f2638947d136" providerId="LiveId" clId="{19FA37BC-F43C-49A3-A582-1583BFE5FC78}" dt="2021-01-28T11:32:12.699" v="378" actId="26606"/>
        <pc:sldMkLst>
          <pc:docMk/>
          <pc:sldMk cId="3414784294" sldId="297"/>
        </pc:sldMkLst>
        <pc:spChg chg="mod">
          <ac:chgData name="João Augusto Oliveira Jorge" userId="4a79f2638947d136" providerId="LiveId" clId="{19FA37BC-F43C-49A3-A582-1583BFE5FC78}" dt="2021-01-28T11:32:12.699" v="378" actId="26606"/>
          <ac:spMkLst>
            <pc:docMk/>
            <pc:sldMk cId="3414784294" sldId="297"/>
            <ac:spMk id="2" creationId="{61F4D78A-707E-4651-8FAA-0245D5A13098}"/>
          </ac:spMkLst>
        </pc:spChg>
        <pc:spChg chg="mod">
          <ac:chgData name="João Augusto Oliveira Jorge" userId="4a79f2638947d136" providerId="LiveId" clId="{19FA37BC-F43C-49A3-A582-1583BFE5FC78}" dt="2021-01-28T11:32:12.699" v="378" actId="26606"/>
          <ac:spMkLst>
            <pc:docMk/>
            <pc:sldMk cId="3414784294" sldId="297"/>
            <ac:spMk id="3" creationId="{41EB3DE4-66BF-4CBC-8937-2DAE7688ADC9}"/>
          </ac:spMkLst>
        </pc:spChg>
        <pc:spChg chg="add del">
          <ac:chgData name="João Augusto Oliveira Jorge" userId="4a79f2638947d136" providerId="LiveId" clId="{19FA37BC-F43C-49A3-A582-1583BFE5FC78}" dt="2021-01-28T11:32:12.677" v="377" actId="26606"/>
          <ac:spMkLst>
            <pc:docMk/>
            <pc:sldMk cId="3414784294" sldId="297"/>
            <ac:spMk id="9" creationId="{B6CDA21F-E7AF-4C75-8395-33F58D5B0E45}"/>
          </ac:spMkLst>
        </pc:spChg>
        <pc:spChg chg="add">
          <ac:chgData name="João Augusto Oliveira Jorge" userId="4a79f2638947d136" providerId="LiveId" clId="{19FA37BC-F43C-49A3-A582-1583BFE5FC78}" dt="2021-01-28T11:32:12.699" v="378" actId="26606"/>
          <ac:spMkLst>
            <pc:docMk/>
            <pc:sldMk cId="3414784294" sldId="297"/>
            <ac:spMk id="15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32:12.677" v="377" actId="26606"/>
          <ac:spMkLst>
            <pc:docMk/>
            <pc:sldMk cId="3414784294" sldId="297"/>
            <ac:spMk id="16" creationId="{D5B0017B-2ECA-49AF-B397-DC140825DF8D}"/>
          </ac:spMkLst>
        </pc:spChg>
        <pc:spChg chg="add">
          <ac:chgData name="João Augusto Oliveira Jorge" userId="4a79f2638947d136" providerId="LiveId" clId="{19FA37BC-F43C-49A3-A582-1583BFE5FC78}" dt="2021-01-28T11:32:12.699" v="378" actId="26606"/>
          <ac:spMkLst>
            <pc:docMk/>
            <pc:sldMk cId="3414784294" sldId="297"/>
            <ac:spMk id="20" creationId="{DBF61EA3-B236-439E-9C0B-340980D56BEE}"/>
          </ac:spMkLst>
        </pc:spChg>
        <pc:grpChg chg="add del">
          <ac:chgData name="João Augusto Oliveira Jorge" userId="4a79f2638947d136" providerId="LiveId" clId="{19FA37BC-F43C-49A3-A582-1583BFE5FC78}" dt="2021-01-28T11:32:12.677" v="377" actId="26606"/>
          <ac:grpSpMkLst>
            <pc:docMk/>
            <pc:sldMk cId="3414784294" sldId="297"/>
            <ac:grpSpMk id="11" creationId="{AE1C45F0-260A-458C-96ED-C1F6D2151219}"/>
          </ac:grpSpMkLst>
        </pc:grpChg>
        <pc:grpChg chg="add">
          <ac:chgData name="João Augusto Oliveira Jorge" userId="4a79f2638947d136" providerId="LiveId" clId="{19FA37BC-F43C-49A3-A582-1583BFE5FC78}" dt="2021-01-28T11:32:12.699" v="378" actId="26606"/>
          <ac:grpSpMkLst>
            <pc:docMk/>
            <pc:sldMk cId="3414784294" sldId="297"/>
            <ac:grpSpMk id="21" creationId="{28FAF094-D087-493F-8DF9-A486C2D6BBAA}"/>
          </ac:grpSpMkLst>
        </pc:grpChg>
        <pc:picChg chg="add">
          <ac:chgData name="João Augusto Oliveira Jorge" userId="4a79f2638947d136" providerId="LiveId" clId="{19FA37BC-F43C-49A3-A582-1583BFE5FC78}" dt="2021-01-28T11:31:56.333" v="375"/>
          <ac:picMkLst>
            <pc:docMk/>
            <pc:sldMk cId="3414784294" sldId="297"/>
            <ac:picMk id="4" creationId="{0CA834D2-583E-4158-99C7-EDC6C6E7B5D4}"/>
          </ac:picMkLst>
        </pc:picChg>
        <pc:cxnChg chg="add del">
          <ac:chgData name="João Augusto Oliveira Jorge" userId="4a79f2638947d136" providerId="LiveId" clId="{19FA37BC-F43C-49A3-A582-1583BFE5FC78}" dt="2021-01-28T11:32:12.677" v="377" actId="26606"/>
          <ac:cxnSpMkLst>
            <pc:docMk/>
            <pc:sldMk cId="3414784294" sldId="297"/>
            <ac:cxnSpMk id="18" creationId="{6CF1BAF6-AD41-4082-B212-8A1F9A2E8779}"/>
          </ac:cxnSpMkLst>
        </pc:cxnChg>
      </pc:sldChg>
      <pc:sldChg chg="addSp delSp modSp mod setBg">
        <pc:chgData name="João Augusto Oliveira Jorge" userId="4a79f2638947d136" providerId="LiveId" clId="{19FA37BC-F43C-49A3-A582-1583BFE5FC78}" dt="2021-01-28T11:32:23.781" v="380" actId="26606"/>
        <pc:sldMkLst>
          <pc:docMk/>
          <pc:sldMk cId="3137796342" sldId="298"/>
        </pc:sldMkLst>
        <pc:spChg chg="mod">
          <ac:chgData name="João Augusto Oliveira Jorge" userId="4a79f2638947d136" providerId="LiveId" clId="{19FA37BC-F43C-49A3-A582-1583BFE5FC78}" dt="2021-01-28T11:32:23.781" v="380" actId="26606"/>
          <ac:spMkLst>
            <pc:docMk/>
            <pc:sldMk cId="3137796342" sldId="298"/>
            <ac:spMk id="2" creationId="{42C8AEA4-81AC-4387-9637-270BD45C4AF4}"/>
          </ac:spMkLst>
        </pc:spChg>
        <pc:spChg chg="del">
          <ac:chgData name="João Augusto Oliveira Jorge" userId="4a79f2638947d136" providerId="LiveId" clId="{19FA37BC-F43C-49A3-A582-1583BFE5FC78}" dt="2021-01-28T11:32:23.781" v="380" actId="26606"/>
          <ac:spMkLst>
            <pc:docMk/>
            <pc:sldMk cId="3137796342" sldId="298"/>
            <ac:spMk id="3" creationId="{12C76880-ED23-494C-80FC-5B75503A55BB}"/>
          </ac:spMkLst>
        </pc:spChg>
        <pc:spChg chg="add">
          <ac:chgData name="João Augusto Oliveira Jorge" userId="4a79f2638947d136" providerId="LiveId" clId="{19FA37BC-F43C-49A3-A582-1583BFE5FC78}" dt="2021-01-28T11:32:23.781" v="380" actId="26606"/>
          <ac:spMkLst>
            <pc:docMk/>
            <pc:sldMk cId="3137796342" sldId="298"/>
            <ac:spMk id="10" creationId="{6C4028FD-8BAA-4A19-BFDE-594D991B7552}"/>
          </ac:spMkLst>
        </pc:spChg>
        <pc:graphicFrameChg chg="add">
          <ac:chgData name="João Augusto Oliveira Jorge" userId="4a79f2638947d136" providerId="LiveId" clId="{19FA37BC-F43C-49A3-A582-1583BFE5FC78}" dt="2021-01-28T11:32:23.781" v="380" actId="26606"/>
          <ac:graphicFrameMkLst>
            <pc:docMk/>
            <pc:sldMk cId="3137796342" sldId="298"/>
            <ac:graphicFrameMk id="6" creationId="{BA55BFEC-E2CA-4363-A2C4-DB0FD055E3BD}"/>
          </ac:graphicFrameMkLst>
        </pc:graphicFrameChg>
        <pc:picChg chg="add">
          <ac:chgData name="João Augusto Oliveira Jorge" userId="4a79f2638947d136" providerId="LiveId" clId="{19FA37BC-F43C-49A3-A582-1583BFE5FC78}" dt="2021-01-28T11:32:17.216" v="379"/>
          <ac:picMkLst>
            <pc:docMk/>
            <pc:sldMk cId="3137796342" sldId="298"/>
            <ac:picMk id="4" creationId="{1CD489A0-578E-4BE9-A324-4174AB302B04}"/>
          </ac:picMkLst>
        </pc:picChg>
      </pc:sldChg>
      <pc:sldChg chg="addSp delSp modSp new mod setBg">
        <pc:chgData name="João Augusto Oliveira Jorge" userId="4a79f2638947d136" providerId="LiveId" clId="{19FA37BC-F43C-49A3-A582-1583BFE5FC78}" dt="2021-01-28T11:41:02.243" v="595" actId="20577"/>
        <pc:sldMkLst>
          <pc:docMk/>
          <pc:sldMk cId="2525278303" sldId="299"/>
        </pc:sldMkLst>
        <pc:spChg chg="mod">
          <ac:chgData name="João Augusto Oliveira Jorge" userId="4a79f2638947d136" providerId="LiveId" clId="{19FA37BC-F43C-49A3-A582-1583BFE5FC78}" dt="2021-01-28T11:40:24.536" v="551" actId="26606"/>
          <ac:spMkLst>
            <pc:docMk/>
            <pc:sldMk cId="2525278303" sldId="299"/>
            <ac:spMk id="2" creationId="{9B0BBD72-0114-4EAF-8DE2-36234FD2A168}"/>
          </ac:spMkLst>
        </pc:spChg>
        <pc:spChg chg="del">
          <ac:chgData name="João Augusto Oliveira Jorge" userId="4a79f2638947d136" providerId="LiveId" clId="{19FA37BC-F43C-49A3-A582-1583BFE5FC78}" dt="2021-01-28T11:32:36.635" v="382" actId="478"/>
          <ac:spMkLst>
            <pc:docMk/>
            <pc:sldMk cId="2525278303" sldId="299"/>
            <ac:spMk id="3" creationId="{6EA747AC-801F-4DC9-9C49-48BA5379A4BC}"/>
          </ac:spMkLst>
        </pc:spChg>
        <pc:spChg chg="add mod ord">
          <ac:chgData name="João Augusto Oliveira Jorge" userId="4a79f2638947d136" providerId="LiveId" clId="{19FA37BC-F43C-49A3-A582-1583BFE5FC78}" dt="2021-01-28T11:41:02.243" v="595" actId="20577"/>
          <ac:spMkLst>
            <pc:docMk/>
            <pc:sldMk cId="2525278303" sldId="299"/>
            <ac:spMk id="12" creationId="{DC312E51-3993-4010-98CA-731F88B0F44D}"/>
          </ac:spMkLst>
        </pc:spChg>
        <pc:spChg chg="add del">
          <ac:chgData name="João Augusto Oliveira Jorge" userId="4a79f2638947d136" providerId="LiveId" clId="{19FA37BC-F43C-49A3-A582-1583BFE5FC78}" dt="2021-01-28T11:33:36.688" v="385" actId="26606"/>
          <ac:spMkLst>
            <pc:docMk/>
            <pc:sldMk cId="2525278303" sldId="299"/>
            <ac:spMk id="71" creationId="{53F29798-D584-4792-9B62-3F5F5C36D619}"/>
          </ac:spMkLst>
        </pc:spChg>
        <pc:spChg chg="add del">
          <ac:chgData name="João Augusto Oliveira Jorge" userId="4a79f2638947d136" providerId="LiveId" clId="{19FA37BC-F43C-49A3-A582-1583BFE5FC78}" dt="2021-01-28T11:33:41.374" v="389" actId="26606"/>
          <ac:spMkLst>
            <pc:docMk/>
            <pc:sldMk cId="2525278303" sldId="299"/>
            <ac:spMk id="73" creationId="{AF2F604E-43BE-4DC3-B983-E071523364F8}"/>
          </ac:spMkLst>
        </pc:spChg>
        <pc:spChg chg="add del">
          <ac:chgData name="João Augusto Oliveira Jorge" userId="4a79f2638947d136" providerId="LiveId" clId="{19FA37BC-F43C-49A3-A582-1583BFE5FC78}" dt="2021-01-28T11:33:41.374" v="389" actId="26606"/>
          <ac:spMkLst>
            <pc:docMk/>
            <pc:sldMk cId="2525278303" sldId="299"/>
            <ac:spMk id="75" creationId="{08C9B587-E65E-4B52-B37C-ABEBB6E87928}"/>
          </ac:spMkLst>
        </pc:spChg>
        <pc:spChg chg="add del">
          <ac:chgData name="João Augusto Oliveira Jorge" userId="4a79f2638947d136" providerId="LiveId" clId="{19FA37BC-F43C-49A3-A582-1583BFE5FC78}" dt="2021-01-28T11:40:18.053" v="542" actId="26606"/>
          <ac:spMkLst>
            <pc:docMk/>
            <pc:sldMk cId="2525278303" sldId="299"/>
            <ac:spMk id="77" creationId="{117AB3D3-3C9C-4DED-809A-78734805B895}"/>
          </ac:spMkLst>
        </pc:spChg>
        <pc:spChg chg="add del">
          <ac:chgData name="João Augusto Oliveira Jorge" userId="4a79f2638947d136" providerId="LiveId" clId="{19FA37BC-F43C-49A3-A582-1583BFE5FC78}" dt="2021-01-28T11:40:18.053" v="542" actId="26606"/>
          <ac:spMkLst>
            <pc:docMk/>
            <pc:sldMk cId="2525278303" sldId="299"/>
            <ac:spMk id="79" creationId="{3A9A4357-BD1D-4622-A4FE-766E6AB8DE84}"/>
          </ac:spMkLst>
        </pc:spChg>
        <pc:spChg chg="add del">
          <ac:chgData name="João Augusto Oliveira Jorge" userId="4a79f2638947d136" providerId="LiveId" clId="{19FA37BC-F43C-49A3-A582-1583BFE5FC78}" dt="2021-01-28T11:40:18.053" v="542" actId="26606"/>
          <ac:spMkLst>
            <pc:docMk/>
            <pc:sldMk cId="2525278303" sldId="299"/>
            <ac:spMk id="81" creationId="{E659831F-0D9A-4C63-9EBB-8435B85A440F}"/>
          </ac:spMkLst>
        </pc:spChg>
        <pc:spChg chg="add del">
          <ac:chgData name="João Augusto Oliveira Jorge" userId="4a79f2638947d136" providerId="LiveId" clId="{19FA37BC-F43C-49A3-A582-1583BFE5FC78}" dt="2021-01-28T11:40:18.053" v="542" actId="26606"/>
          <ac:spMkLst>
            <pc:docMk/>
            <pc:sldMk cId="2525278303" sldId="299"/>
            <ac:spMk id="83" creationId="{E6995CE5-F890-4ABA-82A2-26507CE8D2A3}"/>
          </ac:spMkLst>
        </pc:spChg>
        <pc:spChg chg="add del">
          <ac:chgData name="João Augusto Oliveira Jorge" userId="4a79f2638947d136" providerId="LiveId" clId="{19FA37BC-F43C-49A3-A582-1583BFE5FC78}" dt="2021-01-28T11:40:24.520" v="550" actId="26606"/>
          <ac:spMkLst>
            <pc:docMk/>
            <pc:sldMk cId="2525278303" sldId="299"/>
            <ac:spMk id="85" creationId="{C13237C8-E62C-4F0D-A318-BD6FB6C2D138}"/>
          </ac:spMkLst>
        </pc:spChg>
        <pc:spChg chg="add del">
          <ac:chgData name="João Augusto Oliveira Jorge" userId="4a79f2638947d136" providerId="LiveId" clId="{19FA37BC-F43C-49A3-A582-1583BFE5FC78}" dt="2021-01-28T11:40:24.520" v="550" actId="26606"/>
          <ac:spMkLst>
            <pc:docMk/>
            <pc:sldMk cId="2525278303" sldId="299"/>
            <ac:spMk id="87" creationId="{19C9EAEA-39D0-4B0E-A0EB-51E7B26740B1}"/>
          </ac:spMkLst>
        </pc:spChg>
        <pc:spChg chg="add del">
          <ac:chgData name="João Augusto Oliveira Jorge" userId="4a79f2638947d136" providerId="LiveId" clId="{19FA37BC-F43C-49A3-A582-1583BFE5FC78}" dt="2021-01-28T11:33:39.882" v="387" actId="26606"/>
          <ac:spMkLst>
            <pc:docMk/>
            <pc:sldMk cId="2525278303" sldId="299"/>
            <ac:spMk id="4100" creationId="{D4771268-CB57-404A-9271-370EB28F6090}"/>
          </ac:spMkLst>
        </pc:spChg>
        <pc:spChg chg="add del">
          <ac:chgData name="João Augusto Oliveira Jorge" userId="4a79f2638947d136" providerId="LiveId" clId="{19FA37BC-F43C-49A3-A582-1583BFE5FC78}" dt="2021-01-28T11:33:41.374" v="389" actId="26606"/>
          <ac:spMkLst>
            <pc:docMk/>
            <pc:sldMk cId="2525278303" sldId="299"/>
            <ac:spMk id="4102" creationId="{68AF5748-FED8-45BA-8631-26D1D10F3246}"/>
          </ac:spMkLst>
        </pc:spChg>
        <pc:spChg chg="add del">
          <ac:chgData name="João Augusto Oliveira Jorge" userId="4a79f2638947d136" providerId="LiveId" clId="{19FA37BC-F43C-49A3-A582-1583BFE5FC78}" dt="2021-01-28T11:40:24.536" v="551" actId="26606"/>
          <ac:spMkLst>
            <pc:docMk/>
            <pc:sldMk cId="2525278303" sldId="299"/>
            <ac:spMk id="4104" creationId="{53F29798-D584-4792-9B62-3F5F5C36D619}"/>
          </ac:spMkLst>
        </pc:spChg>
        <pc:spChg chg="add del">
          <ac:chgData name="João Augusto Oliveira Jorge" userId="4a79f2638947d136" providerId="LiveId" clId="{19FA37BC-F43C-49A3-A582-1583BFE5FC78}" dt="2021-01-28T11:40:19.143" v="544" actId="26606"/>
          <ac:spMkLst>
            <pc:docMk/>
            <pc:sldMk cId="2525278303" sldId="299"/>
            <ac:spMk id="4106" creationId="{DC6BEC6B-5C77-412D-B45A-5B0F46FEDAC7}"/>
          </ac:spMkLst>
        </pc:spChg>
        <pc:spChg chg="add del">
          <ac:chgData name="João Augusto Oliveira Jorge" userId="4a79f2638947d136" providerId="LiveId" clId="{19FA37BC-F43C-49A3-A582-1583BFE5FC78}" dt="2021-01-28T11:40:20.764" v="546" actId="26606"/>
          <ac:spMkLst>
            <pc:docMk/>
            <pc:sldMk cId="2525278303" sldId="299"/>
            <ac:spMk id="4108" creationId="{3EEB8ED6-9142-4A11-B029-18DDE98C4952}"/>
          </ac:spMkLst>
        </pc:spChg>
        <pc:spChg chg="add del">
          <ac:chgData name="João Augusto Oliveira Jorge" userId="4a79f2638947d136" providerId="LiveId" clId="{19FA37BC-F43C-49A3-A582-1583BFE5FC78}" dt="2021-01-28T11:40:22.924" v="548" actId="26606"/>
          <ac:spMkLst>
            <pc:docMk/>
            <pc:sldMk cId="2525278303" sldId="299"/>
            <ac:spMk id="4110" creationId="{73DE2CFE-42F2-48F0-8706-5264E012B10C}"/>
          </ac:spMkLst>
        </pc:spChg>
        <pc:spChg chg="add del">
          <ac:chgData name="João Augusto Oliveira Jorge" userId="4a79f2638947d136" providerId="LiveId" clId="{19FA37BC-F43C-49A3-A582-1583BFE5FC78}" dt="2021-01-28T11:40:24.520" v="550" actId="26606"/>
          <ac:spMkLst>
            <pc:docMk/>
            <pc:sldMk cId="2525278303" sldId="299"/>
            <ac:spMk id="4112" creationId="{201CC55D-ED54-4C5C-95E6-10947BD1103B}"/>
          </ac:spMkLst>
        </pc:spChg>
        <pc:spChg chg="add del">
          <ac:chgData name="João Augusto Oliveira Jorge" userId="4a79f2638947d136" providerId="LiveId" clId="{19FA37BC-F43C-49A3-A582-1583BFE5FC78}" dt="2021-01-28T11:40:24.520" v="550" actId="26606"/>
          <ac:spMkLst>
            <pc:docMk/>
            <pc:sldMk cId="2525278303" sldId="299"/>
            <ac:spMk id="4115" creationId="{3873B707-463F-40B0-8227-E8CC6C67EB25}"/>
          </ac:spMkLst>
        </pc:spChg>
        <pc:spChg chg="add">
          <ac:chgData name="João Augusto Oliveira Jorge" userId="4a79f2638947d136" providerId="LiveId" clId="{19FA37BC-F43C-49A3-A582-1583BFE5FC78}" dt="2021-01-28T11:40:24.536" v="551" actId="26606"/>
          <ac:spMkLst>
            <pc:docMk/>
            <pc:sldMk cId="2525278303" sldId="299"/>
            <ac:spMk id="4117" creationId="{F4C0B10B-D2C4-4A54-AFAD-3D27DF88BB37}"/>
          </ac:spMkLst>
        </pc:spChg>
        <pc:grpChg chg="add del">
          <ac:chgData name="João Augusto Oliveira Jorge" userId="4a79f2638947d136" providerId="LiveId" clId="{19FA37BC-F43C-49A3-A582-1583BFE5FC78}" dt="2021-01-28T11:40:24.520" v="550" actId="26606"/>
          <ac:grpSpMkLst>
            <pc:docMk/>
            <pc:sldMk cId="2525278303" sldId="299"/>
            <ac:grpSpMk id="4113" creationId="{1DE889C7-FAD6-4397-98E2-05D503484459}"/>
          </ac:grpSpMkLst>
        </pc:grpChg>
        <pc:grpChg chg="add">
          <ac:chgData name="João Augusto Oliveira Jorge" userId="4a79f2638947d136" providerId="LiveId" clId="{19FA37BC-F43C-49A3-A582-1583BFE5FC78}" dt="2021-01-28T11:40:24.536" v="551" actId="26606"/>
          <ac:grpSpMkLst>
            <pc:docMk/>
            <pc:sldMk cId="2525278303" sldId="299"/>
            <ac:grpSpMk id="4118" creationId="{B6BADB90-C74B-40D6-86DC-503F65FCE8DC}"/>
          </ac:grpSpMkLst>
        </pc:grpChg>
        <pc:picChg chg="add ord">
          <ac:chgData name="João Augusto Oliveira Jorge" userId="4a79f2638947d136" providerId="LiveId" clId="{19FA37BC-F43C-49A3-A582-1583BFE5FC78}" dt="2021-01-28T11:40:20.764" v="546" actId="26606"/>
          <ac:picMkLst>
            <pc:docMk/>
            <pc:sldMk cId="2525278303" sldId="299"/>
            <ac:picMk id="4" creationId="{3ACBD746-0E05-4FF0-8F33-EB8ADA7B6654}"/>
          </ac:picMkLst>
        </pc:picChg>
        <pc:picChg chg="add mod">
          <ac:chgData name="João Augusto Oliveira Jorge" userId="4a79f2638947d136" providerId="LiveId" clId="{19FA37BC-F43C-49A3-A582-1583BFE5FC78}" dt="2021-01-28T11:40:24.536" v="551" actId="26606"/>
          <ac:picMkLst>
            <pc:docMk/>
            <pc:sldMk cId="2525278303" sldId="299"/>
            <ac:picMk id="4098" creationId="{726F710F-8D26-4625-8F25-EBA896354708}"/>
          </ac:picMkLst>
        </pc:picChg>
      </pc:sldChg>
    </pc:docChg>
  </pc:docChgLst>
  <pc:docChgLst>
    <pc:chgData name="JOAO AUGUSTO DE OLIVEIRA" userId="b098eebd-1569-4874-a144-f4cf4ca5e5be" providerId="ADAL" clId="{FFA73FF8-713B-4C9E-BFB3-7B867C49FC8C}"/>
    <pc:docChg chg="modSld">
      <pc:chgData name="JOAO AUGUSTO DE OLIVEIRA" userId="b098eebd-1569-4874-a144-f4cf4ca5e5be" providerId="ADAL" clId="{FFA73FF8-713B-4C9E-BFB3-7B867C49FC8C}" dt="2021-04-06T01:24:31.411" v="0" actId="1076"/>
      <pc:docMkLst>
        <pc:docMk/>
      </pc:docMkLst>
      <pc:sldChg chg="modSp">
        <pc:chgData name="JOAO AUGUSTO DE OLIVEIRA" userId="b098eebd-1569-4874-a144-f4cf4ca5e5be" providerId="ADAL" clId="{FFA73FF8-713B-4C9E-BFB3-7B867C49FC8C}" dt="2021-04-06T01:24:31.411" v="0" actId="1076"/>
        <pc:sldMkLst>
          <pc:docMk/>
          <pc:sldMk cId="3605142615" sldId="294"/>
        </pc:sldMkLst>
        <pc:picChg chg="mod">
          <ac:chgData name="JOAO AUGUSTO DE OLIVEIRA" userId="b098eebd-1569-4874-a144-f4cf4ca5e5be" providerId="ADAL" clId="{FFA73FF8-713B-4C9E-BFB3-7B867C49FC8C}" dt="2021-04-06T01:24:31.411" v="0" actId="1076"/>
          <ac:picMkLst>
            <pc:docMk/>
            <pc:sldMk cId="3605142615" sldId="294"/>
            <ac:picMk id="1030" creationId="{FB00CF63-AB80-4222-9D83-FAE4EC13C372}"/>
          </ac:picMkLst>
        </pc:picChg>
      </pc:sldChg>
    </pc:docChg>
  </pc:docChgLst>
  <pc:docChgLst>
    <pc:chgData name="Ciuccio Ciuccio" userId="de8be818614a9750" providerId="LiveId" clId="{EC20DF71-5185-4D03-9F2E-72F6C3186704}"/>
    <pc:docChg chg="undo custSel addSld modSld sldOrd">
      <pc:chgData name="Ciuccio Ciuccio" userId="de8be818614a9750" providerId="LiveId" clId="{EC20DF71-5185-4D03-9F2E-72F6C3186704}" dt="2021-02-06T02:08:23.636" v="218" actId="732"/>
      <pc:docMkLst>
        <pc:docMk/>
      </pc:docMkLst>
      <pc:sldChg chg="addSp delSp modSp mod">
        <pc:chgData name="Ciuccio Ciuccio" userId="de8be818614a9750" providerId="LiveId" clId="{EC20DF71-5185-4D03-9F2E-72F6C3186704}" dt="2021-02-06T02:01:20.125" v="43" actId="1076"/>
        <pc:sldMkLst>
          <pc:docMk/>
          <pc:sldMk cId="3627317984" sldId="256"/>
        </pc:sldMkLst>
        <pc:spChg chg="mod">
          <ac:chgData name="Ciuccio Ciuccio" userId="de8be818614a9750" providerId="LiveId" clId="{EC20DF71-5185-4D03-9F2E-72F6C3186704}" dt="2021-02-06T02:01:20.125" v="43" actId="1076"/>
          <ac:spMkLst>
            <pc:docMk/>
            <pc:sldMk cId="3627317984" sldId="256"/>
            <ac:spMk id="2" creationId="{661438B0-093D-4E5D-90BF-2D25D876B15E}"/>
          </ac:spMkLst>
        </pc:spChg>
        <pc:spChg chg="del mod">
          <ac:chgData name="Ciuccio Ciuccio" userId="de8be818614a9750" providerId="LiveId" clId="{EC20DF71-5185-4D03-9F2E-72F6C3186704}" dt="2021-02-06T01:58:30.128" v="24" actId="21"/>
          <ac:spMkLst>
            <pc:docMk/>
            <pc:sldMk cId="3627317984" sldId="256"/>
            <ac:spMk id="3" creationId="{D770B770-0249-482C-B8BD-D781A78586ED}"/>
          </ac:spMkLst>
        </pc:spChg>
        <pc:spChg chg="add del mod">
          <ac:chgData name="Ciuccio Ciuccio" userId="de8be818614a9750" providerId="LiveId" clId="{EC20DF71-5185-4D03-9F2E-72F6C3186704}" dt="2021-02-06T02:01:10.139" v="42" actId="478"/>
          <ac:spMkLst>
            <pc:docMk/>
            <pc:sldMk cId="3627317984" sldId="256"/>
            <ac:spMk id="5" creationId="{2178C6A9-39B6-4EC5-A2FA-E87675C52E4D}"/>
          </ac:spMkLst>
        </pc:spChg>
      </pc:sldChg>
      <pc:sldChg chg="addSp delSp modSp mod">
        <pc:chgData name="Ciuccio Ciuccio" userId="de8be818614a9750" providerId="LiveId" clId="{EC20DF71-5185-4D03-9F2E-72F6C3186704}" dt="2021-02-06T02:01:25.467" v="44" actId="1076"/>
        <pc:sldMkLst>
          <pc:docMk/>
          <pc:sldMk cId="1172968252" sldId="257"/>
        </pc:sldMkLst>
        <pc:picChg chg="add del mod">
          <ac:chgData name="Ciuccio Ciuccio" userId="de8be818614a9750" providerId="LiveId" clId="{EC20DF71-5185-4D03-9F2E-72F6C3186704}" dt="2021-02-06T01:57:45.089" v="15" actId="21"/>
          <ac:picMkLst>
            <pc:docMk/>
            <pc:sldMk cId="1172968252" sldId="257"/>
            <ac:picMk id="6" creationId="{56A16217-14C7-4062-955F-F957E430B5AE}"/>
          </ac:picMkLst>
        </pc:picChg>
        <pc:picChg chg="mod">
          <ac:chgData name="Ciuccio Ciuccio" userId="de8be818614a9750" providerId="LiveId" clId="{EC20DF71-5185-4D03-9F2E-72F6C3186704}" dt="2021-02-06T02:01:25.467" v="44" actId="1076"/>
          <ac:picMkLst>
            <pc:docMk/>
            <pc:sldMk cId="1172968252" sldId="257"/>
            <ac:picMk id="1026" creationId="{15D4CEDC-EA50-483A-A31A-1A69CA554F54}"/>
          </ac:picMkLst>
        </pc:picChg>
      </pc:sldChg>
      <pc:sldChg chg="modSp mod">
        <pc:chgData name="Ciuccio Ciuccio" userId="de8be818614a9750" providerId="LiveId" clId="{EC20DF71-5185-4D03-9F2E-72F6C3186704}" dt="2021-02-06T02:01:43.516" v="46" actId="2710"/>
        <pc:sldMkLst>
          <pc:docMk/>
          <pc:sldMk cId="1444256061" sldId="259"/>
        </pc:sldMkLst>
        <pc:spChg chg="mod">
          <ac:chgData name="Ciuccio Ciuccio" userId="de8be818614a9750" providerId="LiveId" clId="{EC20DF71-5185-4D03-9F2E-72F6C3186704}" dt="2021-02-06T02:01:43.516" v="46" actId="2710"/>
          <ac:spMkLst>
            <pc:docMk/>
            <pc:sldMk cId="1444256061" sldId="259"/>
            <ac:spMk id="3" creationId="{7F6609C2-A6AD-4D23-998D-14DDCDF1D110}"/>
          </ac:spMkLst>
        </pc:spChg>
      </pc:sldChg>
      <pc:sldChg chg="modSp mod">
        <pc:chgData name="Ciuccio Ciuccio" userId="de8be818614a9750" providerId="LiveId" clId="{EC20DF71-5185-4D03-9F2E-72F6C3186704}" dt="2021-02-06T02:01:51.199" v="47" actId="20577"/>
        <pc:sldMkLst>
          <pc:docMk/>
          <pc:sldMk cId="1801985578" sldId="260"/>
        </pc:sldMkLst>
        <pc:spChg chg="mod">
          <ac:chgData name="Ciuccio Ciuccio" userId="de8be818614a9750" providerId="LiveId" clId="{EC20DF71-5185-4D03-9F2E-72F6C3186704}" dt="2021-02-06T02:01:51.199" v="47" actId="20577"/>
          <ac:spMkLst>
            <pc:docMk/>
            <pc:sldMk cId="1801985578" sldId="260"/>
            <ac:spMk id="5" creationId="{B9E4CFDB-297E-4D71-8FC7-87E440941278}"/>
          </ac:spMkLst>
        </pc:spChg>
      </pc:sldChg>
      <pc:sldChg chg="modSp mod">
        <pc:chgData name="Ciuccio Ciuccio" userId="de8be818614a9750" providerId="LiveId" clId="{EC20DF71-5185-4D03-9F2E-72F6C3186704}" dt="2021-02-06T02:08:23.636" v="218" actId="732"/>
        <pc:sldMkLst>
          <pc:docMk/>
          <pc:sldMk cId="3021755567" sldId="261"/>
        </pc:sldMkLst>
        <pc:spChg chg="mod">
          <ac:chgData name="Ciuccio Ciuccio" userId="de8be818614a9750" providerId="LiveId" clId="{EC20DF71-5185-4D03-9F2E-72F6C3186704}" dt="2021-02-06T02:06:13.544" v="150" actId="1076"/>
          <ac:spMkLst>
            <pc:docMk/>
            <pc:sldMk cId="3021755567" sldId="261"/>
            <ac:spMk id="2" creationId="{F2505D94-8264-4426-BD83-A36AD99E0310}"/>
          </ac:spMkLst>
        </pc:spChg>
        <pc:picChg chg="mod modCrop">
          <ac:chgData name="Ciuccio Ciuccio" userId="de8be818614a9750" providerId="LiveId" clId="{EC20DF71-5185-4D03-9F2E-72F6C3186704}" dt="2021-02-06T02:08:23.636" v="218" actId="732"/>
          <ac:picMkLst>
            <pc:docMk/>
            <pc:sldMk cId="3021755567" sldId="261"/>
            <ac:picMk id="4" creationId="{7271C0BF-F2F7-4AD3-A588-E8EECF2CD2ED}"/>
          </ac:picMkLst>
        </pc:picChg>
      </pc:sldChg>
      <pc:sldChg chg="modSp mod">
        <pc:chgData name="Ciuccio Ciuccio" userId="de8be818614a9750" providerId="LiveId" clId="{EC20DF71-5185-4D03-9F2E-72F6C3186704}" dt="2021-02-06T02:03:06.439" v="76" actId="1076"/>
        <pc:sldMkLst>
          <pc:docMk/>
          <pc:sldMk cId="2846202554" sldId="263"/>
        </pc:sldMkLst>
        <pc:spChg chg="mod">
          <ac:chgData name="Ciuccio Ciuccio" userId="de8be818614a9750" providerId="LiveId" clId="{EC20DF71-5185-4D03-9F2E-72F6C3186704}" dt="2021-02-06T02:03:03.634" v="74" actId="1076"/>
          <ac:spMkLst>
            <pc:docMk/>
            <pc:sldMk cId="2846202554" sldId="263"/>
            <ac:spMk id="2" creationId="{BA00CA9D-DFDD-4ACF-A1DC-7D8648DCEE99}"/>
          </ac:spMkLst>
        </pc:spChg>
        <pc:spChg chg="mod">
          <ac:chgData name="Ciuccio Ciuccio" userId="de8be818614a9750" providerId="LiveId" clId="{EC20DF71-5185-4D03-9F2E-72F6C3186704}" dt="2021-02-06T02:03:06.439" v="76" actId="1076"/>
          <ac:spMkLst>
            <pc:docMk/>
            <pc:sldMk cId="2846202554" sldId="263"/>
            <ac:spMk id="3" creationId="{76D24B63-F99D-4C6C-9C43-B4A77FF4F804}"/>
          </ac:spMkLst>
        </pc:spChg>
        <pc:picChg chg="mod">
          <ac:chgData name="Ciuccio Ciuccio" userId="de8be818614a9750" providerId="LiveId" clId="{EC20DF71-5185-4D03-9F2E-72F6C3186704}" dt="2021-02-06T02:03:04.006" v="75" actId="1076"/>
          <ac:picMkLst>
            <pc:docMk/>
            <pc:sldMk cId="2846202554" sldId="263"/>
            <ac:picMk id="4098" creationId="{7BA2594A-3C1A-4F46-B63B-DECB39D1DA7E}"/>
          </ac:picMkLst>
        </pc:picChg>
      </pc:sldChg>
      <pc:sldChg chg="modSp mod">
        <pc:chgData name="Ciuccio Ciuccio" userId="de8be818614a9750" providerId="LiveId" clId="{EC20DF71-5185-4D03-9F2E-72F6C3186704}" dt="2021-02-06T02:03:25.449" v="82" actId="27636"/>
        <pc:sldMkLst>
          <pc:docMk/>
          <pc:sldMk cId="1004418428" sldId="264"/>
        </pc:sldMkLst>
        <pc:spChg chg="mod">
          <ac:chgData name="Ciuccio Ciuccio" userId="de8be818614a9750" providerId="LiveId" clId="{EC20DF71-5185-4D03-9F2E-72F6C3186704}" dt="2021-02-06T02:03:25.449" v="82" actId="27636"/>
          <ac:spMkLst>
            <pc:docMk/>
            <pc:sldMk cId="1004418428" sldId="264"/>
            <ac:spMk id="3" creationId="{BDECB75C-D083-4CD9-BD68-4406E46BED63}"/>
          </ac:spMkLst>
        </pc:spChg>
      </pc:sldChg>
      <pc:sldChg chg="addSp delSp modSp mod">
        <pc:chgData name="Ciuccio Ciuccio" userId="de8be818614a9750" providerId="LiveId" clId="{EC20DF71-5185-4D03-9F2E-72F6C3186704}" dt="2021-02-06T01:59:26.009" v="40" actId="1076"/>
        <pc:sldMkLst>
          <pc:docMk/>
          <pc:sldMk cId="1810291614" sldId="265"/>
        </pc:sldMkLst>
        <pc:spChg chg="add mod">
          <ac:chgData name="Ciuccio Ciuccio" userId="de8be818614a9750" providerId="LiveId" clId="{EC20DF71-5185-4D03-9F2E-72F6C3186704}" dt="2021-02-06T01:58:47.974" v="30" actId="1076"/>
          <ac:spMkLst>
            <pc:docMk/>
            <pc:sldMk cId="1810291614" sldId="265"/>
            <ac:spMk id="8" creationId="{D1679DFA-15C8-401B-8132-EF898C761A0A}"/>
          </ac:spMkLst>
        </pc:spChg>
        <pc:spChg chg="add mod">
          <ac:chgData name="Ciuccio Ciuccio" userId="de8be818614a9750" providerId="LiveId" clId="{EC20DF71-5185-4D03-9F2E-72F6C3186704}" dt="2021-02-06T01:58:55.622" v="37" actId="20577"/>
          <ac:spMkLst>
            <pc:docMk/>
            <pc:sldMk cId="1810291614" sldId="265"/>
            <ac:spMk id="10" creationId="{E7689AE7-207F-4A66-A9DF-E4A34B420CCD}"/>
          </ac:spMkLst>
        </pc:spChg>
        <pc:picChg chg="add del mod">
          <ac:chgData name="Ciuccio Ciuccio" userId="de8be818614a9750" providerId="LiveId" clId="{EC20DF71-5185-4D03-9F2E-72F6C3186704}" dt="2021-02-06T01:57:22.680" v="9" actId="21"/>
          <ac:picMkLst>
            <pc:docMk/>
            <pc:sldMk cId="1810291614" sldId="265"/>
            <ac:picMk id="4" creationId="{8D4BE656-11DF-44B2-8D9E-177F9CCF2A76}"/>
          </ac:picMkLst>
        </pc:picChg>
        <pc:picChg chg="add del mod">
          <ac:chgData name="Ciuccio Ciuccio" userId="de8be818614a9750" providerId="LiveId" clId="{EC20DF71-5185-4D03-9F2E-72F6C3186704}" dt="2021-02-06T01:57:39.113" v="13" actId="21"/>
          <ac:picMkLst>
            <pc:docMk/>
            <pc:sldMk cId="1810291614" sldId="265"/>
            <ac:picMk id="7" creationId="{87103FBA-09C4-4408-B729-8B387355F326}"/>
          </ac:picMkLst>
        </pc:picChg>
        <pc:picChg chg="add mod">
          <ac:chgData name="Ciuccio Ciuccio" userId="de8be818614a9750" providerId="LiveId" clId="{EC20DF71-5185-4D03-9F2E-72F6C3186704}" dt="2021-02-06T01:59:26.009" v="40" actId="1076"/>
          <ac:picMkLst>
            <pc:docMk/>
            <pc:sldMk cId="1810291614" sldId="265"/>
            <ac:picMk id="9" creationId="{E985DECE-6BC0-4DEA-9434-57F695126173}"/>
          </ac:picMkLst>
        </pc:picChg>
      </pc:sldChg>
      <pc:sldChg chg="modSp mod">
        <pc:chgData name="Ciuccio Ciuccio" userId="de8be818614a9750" providerId="LiveId" clId="{EC20DF71-5185-4D03-9F2E-72F6C3186704}" dt="2021-02-06T02:03:51.555" v="89" actId="14100"/>
        <pc:sldMkLst>
          <pc:docMk/>
          <pc:sldMk cId="3883861823" sldId="266"/>
        </pc:sldMkLst>
        <pc:spChg chg="mod">
          <ac:chgData name="Ciuccio Ciuccio" userId="de8be818614a9750" providerId="LiveId" clId="{EC20DF71-5185-4D03-9F2E-72F6C3186704}" dt="2021-02-06T02:03:51.555" v="89" actId="14100"/>
          <ac:spMkLst>
            <pc:docMk/>
            <pc:sldMk cId="3883861823" sldId="266"/>
            <ac:spMk id="3" creationId="{194CC024-3992-4281-8245-F38527D73869}"/>
          </ac:spMkLst>
        </pc:spChg>
      </pc:sldChg>
      <pc:sldChg chg="modSp mod">
        <pc:chgData name="Ciuccio Ciuccio" userId="de8be818614a9750" providerId="LiveId" clId="{EC20DF71-5185-4D03-9F2E-72F6C3186704}" dt="2021-02-06T02:04:04.120" v="95" actId="27636"/>
        <pc:sldMkLst>
          <pc:docMk/>
          <pc:sldMk cId="3295941130" sldId="267"/>
        </pc:sldMkLst>
        <pc:spChg chg="mod">
          <ac:chgData name="Ciuccio Ciuccio" userId="de8be818614a9750" providerId="LiveId" clId="{EC20DF71-5185-4D03-9F2E-72F6C3186704}" dt="2021-02-06T02:04:04.120" v="95" actId="27636"/>
          <ac:spMkLst>
            <pc:docMk/>
            <pc:sldMk cId="3295941130" sldId="267"/>
            <ac:spMk id="10" creationId="{F6BA1DA8-BBA9-48FC-96A3-CA8AFA37821B}"/>
          </ac:spMkLst>
        </pc:spChg>
      </pc:sldChg>
      <pc:sldChg chg="modSp mod">
        <pc:chgData name="Ciuccio Ciuccio" userId="de8be818614a9750" providerId="LiveId" clId="{EC20DF71-5185-4D03-9F2E-72F6C3186704}" dt="2021-02-06T02:03:40.643" v="84" actId="2710"/>
        <pc:sldMkLst>
          <pc:docMk/>
          <pc:sldMk cId="1042388200" sldId="268"/>
        </pc:sldMkLst>
        <pc:spChg chg="mod">
          <ac:chgData name="Ciuccio Ciuccio" userId="de8be818614a9750" providerId="LiveId" clId="{EC20DF71-5185-4D03-9F2E-72F6C3186704}" dt="2021-02-06T02:03:40.643" v="84" actId="2710"/>
          <ac:spMkLst>
            <pc:docMk/>
            <pc:sldMk cId="1042388200" sldId="268"/>
            <ac:spMk id="3" creationId="{61E1D4BE-99AD-4733-86A8-0FC1E932CB93}"/>
          </ac:spMkLst>
        </pc:spChg>
      </pc:sldChg>
      <pc:sldChg chg="modSp mod">
        <pc:chgData name="Ciuccio Ciuccio" userId="de8be818614a9750" providerId="LiveId" clId="{EC20DF71-5185-4D03-9F2E-72F6C3186704}" dt="2021-02-06T02:03:34.497" v="83" actId="2710"/>
        <pc:sldMkLst>
          <pc:docMk/>
          <pc:sldMk cId="845417875" sldId="269"/>
        </pc:sldMkLst>
        <pc:spChg chg="mod">
          <ac:chgData name="Ciuccio Ciuccio" userId="de8be818614a9750" providerId="LiveId" clId="{EC20DF71-5185-4D03-9F2E-72F6C3186704}" dt="2021-02-06T02:03:34.497" v="83" actId="2710"/>
          <ac:spMkLst>
            <pc:docMk/>
            <pc:sldMk cId="845417875" sldId="269"/>
            <ac:spMk id="5" creationId="{9B7F7108-87CA-4E7E-A95E-427C9D83FA93}"/>
          </ac:spMkLst>
        </pc:spChg>
      </pc:sldChg>
      <pc:sldChg chg="modSp mod">
        <pc:chgData name="Ciuccio Ciuccio" userId="de8be818614a9750" providerId="LiveId" clId="{EC20DF71-5185-4D03-9F2E-72F6C3186704}" dt="2021-02-06T02:05:30.443" v="140" actId="14100"/>
        <pc:sldMkLst>
          <pc:docMk/>
          <pc:sldMk cId="825128168" sldId="274"/>
        </pc:sldMkLst>
        <pc:spChg chg="mod">
          <ac:chgData name="Ciuccio Ciuccio" userId="de8be818614a9750" providerId="LiveId" clId="{EC20DF71-5185-4D03-9F2E-72F6C3186704}" dt="2021-02-06T02:05:30.443" v="140" actId="14100"/>
          <ac:spMkLst>
            <pc:docMk/>
            <pc:sldMk cId="825128168" sldId="274"/>
            <ac:spMk id="3" creationId="{BDF04ECB-0406-4A01-9B8B-BB3750ABA682}"/>
          </ac:spMkLst>
        </pc:spChg>
      </pc:sldChg>
      <pc:sldChg chg="modSp mod">
        <pc:chgData name="Ciuccio Ciuccio" userId="de8be818614a9750" providerId="LiveId" clId="{EC20DF71-5185-4D03-9F2E-72F6C3186704}" dt="2021-02-06T02:05:36.406" v="141" actId="313"/>
        <pc:sldMkLst>
          <pc:docMk/>
          <pc:sldMk cId="119845744" sldId="276"/>
        </pc:sldMkLst>
        <pc:spChg chg="mod">
          <ac:chgData name="Ciuccio Ciuccio" userId="de8be818614a9750" providerId="LiveId" clId="{EC20DF71-5185-4D03-9F2E-72F6C3186704}" dt="2021-02-06T02:05:36.406" v="141" actId="313"/>
          <ac:spMkLst>
            <pc:docMk/>
            <pc:sldMk cId="119845744" sldId="276"/>
            <ac:spMk id="5" creationId="{EC02197A-9E3D-488B-9B5C-88F0446AB991}"/>
          </ac:spMkLst>
        </pc:spChg>
      </pc:sldChg>
      <pc:sldChg chg="modSp mod">
        <pc:chgData name="Ciuccio Ciuccio" userId="de8be818614a9750" providerId="LiveId" clId="{EC20DF71-5185-4D03-9F2E-72F6C3186704}" dt="2021-02-06T02:05:44.280" v="142" actId="313"/>
        <pc:sldMkLst>
          <pc:docMk/>
          <pc:sldMk cId="707727545" sldId="282"/>
        </pc:sldMkLst>
        <pc:spChg chg="mod">
          <ac:chgData name="Ciuccio Ciuccio" userId="de8be818614a9750" providerId="LiveId" clId="{EC20DF71-5185-4D03-9F2E-72F6C3186704}" dt="2021-02-06T02:05:44.280" v="142" actId="313"/>
          <ac:spMkLst>
            <pc:docMk/>
            <pc:sldMk cId="707727545" sldId="282"/>
            <ac:spMk id="5" creationId="{0D664DDA-A590-4FE5-A18C-89E43B9FE580}"/>
          </ac:spMkLst>
        </pc:spChg>
      </pc:sldChg>
      <pc:sldChg chg="modSp mod">
        <pc:chgData name="Ciuccio Ciuccio" userId="de8be818614a9750" providerId="LiveId" clId="{EC20DF71-5185-4D03-9F2E-72F6C3186704}" dt="2021-02-06T02:06:07.495" v="149" actId="114"/>
        <pc:sldMkLst>
          <pc:docMk/>
          <pc:sldMk cId="1520222460" sldId="283"/>
        </pc:sldMkLst>
        <pc:spChg chg="mod">
          <ac:chgData name="Ciuccio Ciuccio" userId="de8be818614a9750" providerId="LiveId" clId="{EC20DF71-5185-4D03-9F2E-72F6C3186704}" dt="2021-02-06T02:06:07.495" v="149" actId="114"/>
          <ac:spMkLst>
            <pc:docMk/>
            <pc:sldMk cId="1520222460" sldId="283"/>
            <ac:spMk id="2" creationId="{74B58CDC-31A7-4184-8135-3039632AD4C8}"/>
          </ac:spMkLst>
        </pc:spChg>
      </pc:sldChg>
      <pc:sldChg chg="modSp mod">
        <pc:chgData name="Ciuccio Ciuccio" userId="de8be818614a9750" providerId="LiveId" clId="{EC20DF71-5185-4D03-9F2E-72F6C3186704}" dt="2021-02-06T02:04:30.521" v="99" actId="12"/>
        <pc:sldMkLst>
          <pc:docMk/>
          <pc:sldMk cId="4274934199" sldId="290"/>
        </pc:sldMkLst>
        <pc:spChg chg="mod">
          <ac:chgData name="Ciuccio Ciuccio" userId="de8be818614a9750" providerId="LiveId" clId="{EC20DF71-5185-4D03-9F2E-72F6C3186704}" dt="2021-02-06T02:04:30.521" v="99" actId="12"/>
          <ac:spMkLst>
            <pc:docMk/>
            <pc:sldMk cId="4274934199" sldId="290"/>
            <ac:spMk id="3" creationId="{F7CED0CD-8C73-47F8-9AF9-3BA79AF49E1C}"/>
          </ac:spMkLst>
        </pc:spChg>
      </pc:sldChg>
      <pc:sldChg chg="modSp mod">
        <pc:chgData name="Ciuccio Ciuccio" userId="de8be818614a9750" providerId="LiveId" clId="{EC20DF71-5185-4D03-9F2E-72F6C3186704}" dt="2021-02-06T02:05:17.988" v="136" actId="20577"/>
        <pc:sldMkLst>
          <pc:docMk/>
          <pc:sldMk cId="768503927" sldId="293"/>
        </pc:sldMkLst>
        <pc:spChg chg="mod">
          <ac:chgData name="Ciuccio Ciuccio" userId="de8be818614a9750" providerId="LiveId" clId="{EC20DF71-5185-4D03-9F2E-72F6C3186704}" dt="2021-02-06T02:05:17.988" v="136" actId="20577"/>
          <ac:spMkLst>
            <pc:docMk/>
            <pc:sldMk cId="768503927" sldId="293"/>
            <ac:spMk id="3" creationId="{67FF3158-6427-40DF-9A15-D9025EE94708}"/>
          </ac:spMkLst>
        </pc:spChg>
      </pc:sldChg>
      <pc:sldChg chg="modSp mod">
        <pc:chgData name="Ciuccio Ciuccio" userId="de8be818614a9750" providerId="LiveId" clId="{EC20DF71-5185-4D03-9F2E-72F6C3186704}" dt="2021-02-06T02:06:21.999" v="152" actId="14100"/>
        <pc:sldMkLst>
          <pc:docMk/>
          <pc:sldMk cId="3605142615" sldId="294"/>
        </pc:sldMkLst>
        <pc:spChg chg="mod">
          <ac:chgData name="Ciuccio Ciuccio" userId="de8be818614a9750" providerId="LiveId" clId="{EC20DF71-5185-4D03-9F2E-72F6C3186704}" dt="2021-02-06T02:06:21.999" v="152" actId="14100"/>
          <ac:spMkLst>
            <pc:docMk/>
            <pc:sldMk cId="3605142615" sldId="294"/>
            <ac:spMk id="3" creationId="{283888D9-F97C-40A0-AE40-0BFE427D5F13}"/>
          </ac:spMkLst>
        </pc:spChg>
      </pc:sldChg>
      <pc:sldChg chg="modSp mod">
        <pc:chgData name="Ciuccio Ciuccio" userId="de8be818614a9750" providerId="LiveId" clId="{EC20DF71-5185-4D03-9F2E-72F6C3186704}" dt="2021-02-06T02:06:36.698" v="157" actId="14100"/>
        <pc:sldMkLst>
          <pc:docMk/>
          <pc:sldMk cId="1921996724" sldId="296"/>
        </pc:sldMkLst>
        <pc:spChg chg="mod">
          <ac:chgData name="Ciuccio Ciuccio" userId="de8be818614a9750" providerId="LiveId" clId="{EC20DF71-5185-4D03-9F2E-72F6C3186704}" dt="2021-02-06T02:06:36.698" v="157" actId="14100"/>
          <ac:spMkLst>
            <pc:docMk/>
            <pc:sldMk cId="1921996724" sldId="296"/>
            <ac:spMk id="3" creationId="{02710833-A06A-4F42-9171-CC20C1DC511A}"/>
          </ac:spMkLst>
        </pc:spChg>
      </pc:sldChg>
      <pc:sldChg chg="modSp mod">
        <pc:chgData name="Ciuccio Ciuccio" userId="de8be818614a9750" providerId="LiveId" clId="{EC20DF71-5185-4D03-9F2E-72F6C3186704}" dt="2021-02-06T02:07:44.251" v="214" actId="12"/>
        <pc:sldMkLst>
          <pc:docMk/>
          <pc:sldMk cId="2525278303" sldId="299"/>
        </pc:sldMkLst>
        <pc:spChg chg="mod">
          <ac:chgData name="Ciuccio Ciuccio" userId="de8be818614a9750" providerId="LiveId" clId="{EC20DF71-5185-4D03-9F2E-72F6C3186704}" dt="2021-02-06T02:07:44.251" v="214" actId="12"/>
          <ac:spMkLst>
            <pc:docMk/>
            <pc:sldMk cId="2525278303" sldId="299"/>
            <ac:spMk id="12" creationId="{DC312E51-3993-4010-98CA-731F88B0F44D}"/>
          </ac:spMkLst>
        </pc:spChg>
        <pc:picChg chg="mod">
          <ac:chgData name="Ciuccio Ciuccio" userId="de8be818614a9750" providerId="LiveId" clId="{EC20DF71-5185-4D03-9F2E-72F6C3186704}" dt="2021-02-06T02:07:24.486" v="212" actId="1076"/>
          <ac:picMkLst>
            <pc:docMk/>
            <pc:sldMk cId="2525278303" sldId="299"/>
            <ac:picMk id="4098" creationId="{726F710F-8D26-4625-8F25-EBA896354708}"/>
          </ac:picMkLst>
        </pc:picChg>
      </pc:sldChg>
      <pc:sldChg chg="addSp delSp modSp new mod ord">
        <pc:chgData name="Ciuccio Ciuccio" userId="de8be818614a9750" providerId="LiveId" clId="{EC20DF71-5185-4D03-9F2E-72F6C3186704}" dt="2021-02-06T02:00:37.783" v="41" actId="1076"/>
        <pc:sldMkLst>
          <pc:docMk/>
          <pc:sldMk cId="3501356194" sldId="300"/>
        </pc:sldMkLst>
        <pc:picChg chg="add mod">
          <ac:chgData name="Ciuccio Ciuccio" userId="de8be818614a9750" providerId="LiveId" clId="{EC20DF71-5185-4D03-9F2E-72F6C3186704}" dt="2021-02-06T02:00:37.783" v="41" actId="1076"/>
          <ac:picMkLst>
            <pc:docMk/>
            <pc:sldMk cId="3501356194" sldId="300"/>
            <ac:picMk id="2" creationId="{0C3430F4-0B37-42BA-8EA5-F2C0BC7576CB}"/>
          </ac:picMkLst>
        </pc:picChg>
        <pc:picChg chg="add del mod">
          <ac:chgData name="Ciuccio Ciuccio" userId="de8be818614a9750" providerId="LiveId" clId="{EC20DF71-5185-4D03-9F2E-72F6C3186704}" dt="2021-02-06T01:58:18.083" v="23"/>
          <ac:picMkLst>
            <pc:docMk/>
            <pc:sldMk cId="3501356194" sldId="300"/>
            <ac:picMk id="3" creationId="{31AE9B67-582E-4437-ADAB-5F936D720CB0}"/>
          </ac:picMkLst>
        </pc:picChg>
        <pc:picChg chg="add del mod">
          <ac:chgData name="Ciuccio Ciuccio" userId="de8be818614a9750" providerId="LiveId" clId="{EC20DF71-5185-4D03-9F2E-72F6C3186704}" dt="2021-02-06T01:58:18.083" v="23"/>
          <ac:picMkLst>
            <pc:docMk/>
            <pc:sldMk cId="3501356194" sldId="300"/>
            <ac:picMk id="4" creationId="{CF0933AF-D9BF-4863-812D-BED916995BA2}"/>
          </ac:picMkLst>
        </pc:picChg>
      </pc:sldChg>
    </pc:docChg>
  </pc:docChgLst>
  <pc:docChgLst>
    <pc:chgData name="JOAO AUGUSTO DE OLIVEIRA JORGE" userId="b098eebd-1569-4874-a144-f4cf4ca5e5be" providerId="ADAL" clId="{703F0FE8-4511-4E88-BBCB-0F925425AB75}"/>
    <pc:docChg chg="undo custSel addSld delSld modSld sldOrd">
      <pc:chgData name="JOAO AUGUSTO DE OLIVEIRA JORGE" userId="b098eebd-1569-4874-a144-f4cf4ca5e5be" providerId="ADAL" clId="{703F0FE8-4511-4E88-BBCB-0F925425AB75}" dt="2021-10-08T01:33:53.538" v="702" actId="1076"/>
      <pc:docMkLst>
        <pc:docMk/>
      </pc:docMkLst>
      <pc:sldChg chg="modSp mod">
        <pc:chgData name="JOAO AUGUSTO DE OLIVEIRA JORGE" userId="b098eebd-1569-4874-a144-f4cf4ca5e5be" providerId="ADAL" clId="{703F0FE8-4511-4E88-BBCB-0F925425AB75}" dt="2021-10-06T00:38:32.086" v="93" actId="113"/>
        <pc:sldMkLst>
          <pc:docMk/>
          <pc:sldMk cId="3627317984" sldId="256"/>
        </pc:sldMkLst>
        <pc:spChg chg="mod">
          <ac:chgData name="JOAO AUGUSTO DE OLIVEIRA JORGE" userId="b098eebd-1569-4874-a144-f4cf4ca5e5be" providerId="ADAL" clId="{703F0FE8-4511-4E88-BBCB-0F925425AB75}" dt="2021-10-06T00:38:32.086" v="93" actId="113"/>
          <ac:spMkLst>
            <pc:docMk/>
            <pc:sldMk cId="3627317984" sldId="256"/>
            <ac:spMk id="2" creationId="{661438B0-093D-4E5D-90BF-2D25D876B15E}"/>
          </ac:spMkLst>
        </pc:spChg>
      </pc:sldChg>
      <pc:sldChg chg="del mod modShow">
        <pc:chgData name="JOAO AUGUSTO DE OLIVEIRA JORGE" userId="b098eebd-1569-4874-a144-f4cf4ca5e5be" providerId="ADAL" clId="{703F0FE8-4511-4E88-BBCB-0F925425AB75}" dt="2021-10-06T00:22:45.954" v="2" actId="2696"/>
        <pc:sldMkLst>
          <pc:docMk/>
          <pc:sldMk cId="1172968252" sldId="257"/>
        </pc:sldMkLst>
      </pc:sldChg>
      <pc:sldChg chg="del">
        <pc:chgData name="JOAO AUGUSTO DE OLIVEIRA JORGE" userId="b098eebd-1569-4874-a144-f4cf4ca5e5be" providerId="ADAL" clId="{703F0FE8-4511-4E88-BBCB-0F925425AB75}" dt="2021-10-06T00:40:47.039" v="151" actId="2696"/>
        <pc:sldMkLst>
          <pc:docMk/>
          <pc:sldMk cId="3369469358" sldId="258"/>
        </pc:sldMkLst>
      </pc:sldChg>
      <pc:sldChg chg="ord">
        <pc:chgData name="JOAO AUGUSTO DE OLIVEIRA JORGE" userId="b098eebd-1569-4874-a144-f4cf4ca5e5be" providerId="ADAL" clId="{703F0FE8-4511-4E88-BBCB-0F925425AB75}" dt="2021-10-06T00:28:38.486" v="12"/>
        <pc:sldMkLst>
          <pc:docMk/>
          <pc:sldMk cId="1444256061" sldId="259"/>
        </pc:sldMkLst>
      </pc:sldChg>
      <pc:sldChg chg="del">
        <pc:chgData name="JOAO AUGUSTO DE OLIVEIRA JORGE" userId="b098eebd-1569-4874-a144-f4cf4ca5e5be" providerId="ADAL" clId="{703F0FE8-4511-4E88-BBCB-0F925425AB75}" dt="2021-10-06T00:41:20.509" v="175" actId="2696"/>
        <pc:sldMkLst>
          <pc:docMk/>
          <pc:sldMk cId="1801985578" sldId="260"/>
        </pc:sldMkLst>
      </pc:sldChg>
      <pc:sldChg chg="del">
        <pc:chgData name="JOAO AUGUSTO DE OLIVEIRA JORGE" userId="b098eebd-1569-4874-a144-f4cf4ca5e5be" providerId="ADAL" clId="{703F0FE8-4511-4E88-BBCB-0F925425AB75}" dt="2021-10-06T00:41:16.516" v="174" actId="2696"/>
        <pc:sldMkLst>
          <pc:docMk/>
          <pc:sldMk cId="3021755567" sldId="261"/>
        </pc:sldMkLst>
      </pc:sldChg>
      <pc:sldChg chg="del">
        <pc:chgData name="JOAO AUGUSTO DE OLIVEIRA JORGE" userId="b098eebd-1569-4874-a144-f4cf4ca5e5be" providerId="ADAL" clId="{703F0FE8-4511-4E88-BBCB-0F925425AB75}" dt="2021-10-06T00:23:29.676" v="5" actId="2696"/>
        <pc:sldMkLst>
          <pc:docMk/>
          <pc:sldMk cId="209808807" sldId="262"/>
        </pc:sldMkLst>
      </pc:sldChg>
      <pc:sldChg chg="del">
        <pc:chgData name="JOAO AUGUSTO DE OLIVEIRA JORGE" userId="b098eebd-1569-4874-a144-f4cf4ca5e5be" providerId="ADAL" clId="{703F0FE8-4511-4E88-BBCB-0F925425AB75}" dt="2021-10-06T00:23:29.676" v="5" actId="2696"/>
        <pc:sldMkLst>
          <pc:docMk/>
          <pc:sldMk cId="2846202554" sldId="263"/>
        </pc:sldMkLst>
      </pc:sldChg>
      <pc:sldChg chg="del">
        <pc:chgData name="JOAO AUGUSTO DE OLIVEIRA JORGE" userId="b098eebd-1569-4874-a144-f4cf4ca5e5be" providerId="ADAL" clId="{703F0FE8-4511-4E88-BBCB-0F925425AB75}" dt="2021-10-06T00:23:29.676" v="5" actId="2696"/>
        <pc:sldMkLst>
          <pc:docMk/>
          <pc:sldMk cId="1004418428" sldId="264"/>
        </pc:sldMkLst>
      </pc:sldChg>
      <pc:sldChg chg="modSp">
        <pc:chgData name="JOAO AUGUSTO DE OLIVEIRA JORGE" userId="b098eebd-1569-4874-a144-f4cf4ca5e5be" providerId="ADAL" clId="{703F0FE8-4511-4E88-BBCB-0F925425AB75}" dt="2021-10-06T00:38:48.186" v="95" actId="1076"/>
        <pc:sldMkLst>
          <pc:docMk/>
          <pc:sldMk cId="1810291614" sldId="265"/>
        </pc:sldMkLst>
        <pc:picChg chg="mod">
          <ac:chgData name="JOAO AUGUSTO DE OLIVEIRA JORGE" userId="b098eebd-1569-4874-a144-f4cf4ca5e5be" providerId="ADAL" clId="{703F0FE8-4511-4E88-BBCB-0F925425AB75}" dt="2021-10-06T00:38:46.046" v="94" actId="14100"/>
          <ac:picMkLst>
            <pc:docMk/>
            <pc:sldMk cId="1810291614" sldId="265"/>
            <ac:picMk id="9" creationId="{E985DECE-6BC0-4DEA-9434-57F695126173}"/>
          </ac:picMkLst>
        </pc:picChg>
        <pc:picChg chg="mod">
          <ac:chgData name="JOAO AUGUSTO DE OLIVEIRA JORGE" userId="b098eebd-1569-4874-a144-f4cf4ca5e5be" providerId="ADAL" clId="{703F0FE8-4511-4E88-BBCB-0F925425AB75}" dt="2021-10-06T00:38:48.186" v="95" actId="1076"/>
          <ac:picMkLst>
            <pc:docMk/>
            <pc:sldMk cId="1810291614" sldId="265"/>
            <ac:picMk id="1026" creationId="{8676F4A5-BBC3-494E-9754-064C18E8210B}"/>
          </ac:picMkLst>
        </pc:picChg>
      </pc:sldChg>
      <pc:sldChg chg="del">
        <pc:chgData name="JOAO AUGUSTO DE OLIVEIRA JORGE" userId="b098eebd-1569-4874-a144-f4cf4ca5e5be" providerId="ADAL" clId="{703F0FE8-4511-4E88-BBCB-0F925425AB75}" dt="2021-10-06T00:29:31.486" v="36" actId="47"/>
        <pc:sldMkLst>
          <pc:docMk/>
          <pc:sldMk cId="3883861823" sldId="266"/>
        </pc:sldMkLst>
      </pc:sldChg>
      <pc:sldChg chg="del">
        <pc:chgData name="JOAO AUGUSTO DE OLIVEIRA JORGE" userId="b098eebd-1569-4874-a144-f4cf4ca5e5be" providerId="ADAL" clId="{703F0FE8-4511-4E88-BBCB-0F925425AB75}" dt="2021-10-06T00:29:37.256" v="37" actId="47"/>
        <pc:sldMkLst>
          <pc:docMk/>
          <pc:sldMk cId="3295941130" sldId="267"/>
        </pc:sldMkLst>
      </pc:sldChg>
      <pc:sldChg chg="del">
        <pc:chgData name="JOAO AUGUSTO DE OLIVEIRA JORGE" userId="b098eebd-1569-4874-a144-f4cf4ca5e5be" providerId="ADAL" clId="{703F0FE8-4511-4E88-BBCB-0F925425AB75}" dt="2021-10-06T00:29:28.602" v="35" actId="2696"/>
        <pc:sldMkLst>
          <pc:docMk/>
          <pc:sldMk cId="1042388200" sldId="268"/>
        </pc:sldMkLst>
      </pc:sldChg>
      <pc:sldChg chg="del">
        <pc:chgData name="JOAO AUGUSTO DE OLIVEIRA JORGE" userId="b098eebd-1569-4874-a144-f4cf4ca5e5be" providerId="ADAL" clId="{703F0FE8-4511-4E88-BBCB-0F925425AB75}" dt="2021-10-06T00:23:29.676" v="5" actId="2696"/>
        <pc:sldMkLst>
          <pc:docMk/>
          <pc:sldMk cId="845417875" sldId="269"/>
        </pc:sldMkLst>
      </pc:sldChg>
      <pc:sldChg chg="del">
        <pc:chgData name="JOAO AUGUSTO DE OLIVEIRA JORGE" userId="b098eebd-1569-4874-a144-f4cf4ca5e5be" providerId="ADAL" clId="{703F0FE8-4511-4E88-BBCB-0F925425AB75}" dt="2021-10-06T00:23:39.316" v="6" actId="2696"/>
        <pc:sldMkLst>
          <pc:docMk/>
          <pc:sldMk cId="1232526462" sldId="270"/>
        </pc:sldMkLst>
      </pc:sldChg>
      <pc:sldChg chg="del">
        <pc:chgData name="JOAO AUGUSTO DE OLIVEIRA JORGE" userId="b098eebd-1569-4874-a144-f4cf4ca5e5be" providerId="ADAL" clId="{703F0FE8-4511-4E88-BBCB-0F925425AB75}" dt="2021-10-06T00:23:39.316" v="6" actId="2696"/>
        <pc:sldMkLst>
          <pc:docMk/>
          <pc:sldMk cId="1990848631" sldId="272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825128168" sldId="274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3735867848" sldId="275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119845744" sldId="276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1007223594" sldId="277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3152392905" sldId="278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2719658004" sldId="279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1724246349" sldId="280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886447433" sldId="281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707727545" sldId="282"/>
        </pc:sldMkLst>
      </pc:sldChg>
      <pc:sldChg chg="del">
        <pc:chgData name="JOAO AUGUSTO DE OLIVEIRA JORGE" userId="b098eebd-1569-4874-a144-f4cf4ca5e5be" providerId="ADAL" clId="{703F0FE8-4511-4E88-BBCB-0F925425AB75}" dt="2021-10-06T00:24:03.731" v="8" actId="2696"/>
        <pc:sldMkLst>
          <pc:docMk/>
          <pc:sldMk cId="1520222460" sldId="283"/>
        </pc:sldMkLst>
      </pc:sldChg>
      <pc:sldChg chg="del">
        <pc:chgData name="JOAO AUGUSTO DE OLIVEIRA JORGE" userId="b098eebd-1569-4874-a144-f4cf4ca5e5be" providerId="ADAL" clId="{703F0FE8-4511-4E88-BBCB-0F925425AB75}" dt="2021-10-06T00:23:39.316" v="6" actId="2696"/>
        <pc:sldMkLst>
          <pc:docMk/>
          <pc:sldMk cId="3295122561" sldId="285"/>
        </pc:sldMkLst>
      </pc:sldChg>
      <pc:sldChg chg="del">
        <pc:chgData name="JOAO AUGUSTO DE OLIVEIRA JORGE" userId="b098eebd-1569-4874-a144-f4cf4ca5e5be" providerId="ADAL" clId="{703F0FE8-4511-4E88-BBCB-0F925425AB75}" dt="2021-10-06T00:23:39.316" v="6" actId="2696"/>
        <pc:sldMkLst>
          <pc:docMk/>
          <pc:sldMk cId="4274934199" sldId="290"/>
        </pc:sldMkLst>
      </pc:sldChg>
      <pc:sldChg chg="del">
        <pc:chgData name="JOAO AUGUSTO DE OLIVEIRA JORGE" userId="b098eebd-1569-4874-a144-f4cf4ca5e5be" providerId="ADAL" clId="{703F0FE8-4511-4E88-BBCB-0F925425AB75}" dt="2021-10-06T00:23:50.178" v="7" actId="2696"/>
        <pc:sldMkLst>
          <pc:docMk/>
          <pc:sldMk cId="2303261661" sldId="291"/>
        </pc:sldMkLst>
      </pc:sldChg>
      <pc:sldChg chg="del">
        <pc:chgData name="JOAO AUGUSTO DE OLIVEIRA JORGE" userId="b098eebd-1569-4874-a144-f4cf4ca5e5be" providerId="ADAL" clId="{703F0FE8-4511-4E88-BBCB-0F925425AB75}" dt="2021-10-06T00:23:50.178" v="7" actId="2696"/>
        <pc:sldMkLst>
          <pc:docMk/>
          <pc:sldMk cId="4095371054" sldId="292"/>
        </pc:sldMkLst>
      </pc:sldChg>
      <pc:sldChg chg="del">
        <pc:chgData name="JOAO AUGUSTO DE OLIVEIRA JORGE" userId="b098eebd-1569-4874-a144-f4cf4ca5e5be" providerId="ADAL" clId="{703F0FE8-4511-4E88-BBCB-0F925425AB75}" dt="2021-10-06T00:23:50.178" v="7" actId="2696"/>
        <pc:sldMkLst>
          <pc:docMk/>
          <pc:sldMk cId="768503927" sldId="293"/>
        </pc:sldMkLst>
      </pc:sldChg>
      <pc:sldChg chg="del">
        <pc:chgData name="JOAO AUGUSTO DE OLIVEIRA JORGE" userId="b098eebd-1569-4874-a144-f4cf4ca5e5be" providerId="ADAL" clId="{703F0FE8-4511-4E88-BBCB-0F925425AB75}" dt="2021-10-06T00:24:15.631" v="10" actId="2696"/>
        <pc:sldMkLst>
          <pc:docMk/>
          <pc:sldMk cId="3605142615" sldId="294"/>
        </pc:sldMkLst>
      </pc:sldChg>
      <pc:sldChg chg="del">
        <pc:chgData name="JOAO AUGUSTO DE OLIVEIRA JORGE" userId="b098eebd-1569-4874-a144-f4cf4ca5e5be" providerId="ADAL" clId="{703F0FE8-4511-4E88-BBCB-0F925425AB75}" dt="2021-10-06T00:24:13.586" v="9" actId="2696"/>
        <pc:sldMkLst>
          <pc:docMk/>
          <pc:sldMk cId="547904657" sldId="295"/>
        </pc:sldMkLst>
      </pc:sldChg>
      <pc:sldChg chg="modSp mod ord">
        <pc:chgData name="JOAO AUGUSTO DE OLIVEIRA JORGE" userId="b098eebd-1569-4874-a144-f4cf4ca5e5be" providerId="ADAL" clId="{703F0FE8-4511-4E88-BBCB-0F925425AB75}" dt="2021-10-06T00:40:29.606" v="150" actId="20577"/>
        <pc:sldMkLst>
          <pc:docMk/>
          <pc:sldMk cId="1921996724" sldId="296"/>
        </pc:sldMkLst>
        <pc:spChg chg="mod">
          <ac:chgData name="JOAO AUGUSTO DE OLIVEIRA JORGE" userId="b098eebd-1569-4874-a144-f4cf4ca5e5be" providerId="ADAL" clId="{703F0FE8-4511-4E88-BBCB-0F925425AB75}" dt="2021-10-06T00:40:29.606" v="150" actId="20577"/>
          <ac:spMkLst>
            <pc:docMk/>
            <pc:sldMk cId="1921996724" sldId="296"/>
            <ac:spMk id="2" creationId="{7B8438D7-C11D-4208-9A53-1C3A1F5E7F56}"/>
          </ac:spMkLst>
        </pc:spChg>
        <pc:spChg chg="mod">
          <ac:chgData name="JOAO AUGUSTO DE OLIVEIRA JORGE" userId="b098eebd-1569-4874-a144-f4cf4ca5e5be" providerId="ADAL" clId="{703F0FE8-4511-4E88-BBCB-0F925425AB75}" dt="2021-10-06T00:40:01.195" v="101" actId="108"/>
          <ac:spMkLst>
            <pc:docMk/>
            <pc:sldMk cId="1921996724" sldId="296"/>
            <ac:spMk id="3" creationId="{02710833-A06A-4F42-9171-CC20C1DC511A}"/>
          </ac:spMkLst>
        </pc:spChg>
      </pc:sldChg>
      <pc:sldChg chg="del">
        <pc:chgData name="JOAO AUGUSTO DE OLIVEIRA JORGE" userId="b098eebd-1569-4874-a144-f4cf4ca5e5be" providerId="ADAL" clId="{703F0FE8-4511-4E88-BBCB-0F925425AB75}" dt="2021-10-06T00:53:26.465" v="658" actId="2696"/>
        <pc:sldMkLst>
          <pc:docMk/>
          <pc:sldMk cId="3414784294" sldId="297"/>
        </pc:sldMkLst>
      </pc:sldChg>
      <pc:sldChg chg="del">
        <pc:chgData name="JOAO AUGUSTO DE OLIVEIRA JORGE" userId="b098eebd-1569-4874-a144-f4cf4ca5e5be" providerId="ADAL" clId="{703F0FE8-4511-4E88-BBCB-0F925425AB75}" dt="2021-10-06T00:29:42.786" v="38" actId="47"/>
        <pc:sldMkLst>
          <pc:docMk/>
          <pc:sldMk cId="3137796342" sldId="298"/>
        </pc:sldMkLst>
      </pc:sldChg>
      <pc:sldChg chg="addSp delSp modSp mod">
        <pc:chgData name="JOAO AUGUSTO DE OLIVEIRA JORGE" userId="b098eebd-1569-4874-a144-f4cf4ca5e5be" providerId="ADAL" clId="{703F0FE8-4511-4E88-BBCB-0F925425AB75}" dt="2021-10-08T01:33:53.538" v="702" actId="1076"/>
        <pc:sldMkLst>
          <pc:docMk/>
          <pc:sldMk cId="2525278303" sldId="299"/>
        </pc:sldMkLst>
        <pc:spChg chg="add del mod">
          <ac:chgData name="JOAO AUGUSTO DE OLIVEIRA JORGE" userId="b098eebd-1569-4874-a144-f4cf4ca5e5be" providerId="ADAL" clId="{703F0FE8-4511-4E88-BBCB-0F925425AB75}" dt="2021-10-08T01:33:44.120" v="698" actId="478"/>
          <ac:spMkLst>
            <pc:docMk/>
            <pc:sldMk cId="2525278303" sldId="299"/>
            <ac:spMk id="5" creationId="{D4001027-7117-41CE-AF11-DB2509D4916E}"/>
          </ac:spMkLst>
        </pc:spChg>
        <pc:spChg chg="del mod">
          <ac:chgData name="JOAO AUGUSTO DE OLIVEIRA JORGE" userId="b098eebd-1569-4874-a144-f4cf4ca5e5be" providerId="ADAL" clId="{703F0FE8-4511-4E88-BBCB-0F925425AB75}" dt="2021-10-08T01:33:41.071" v="697" actId="478"/>
          <ac:spMkLst>
            <pc:docMk/>
            <pc:sldMk cId="2525278303" sldId="299"/>
            <ac:spMk id="12" creationId="{DC312E51-3993-4010-98CA-731F88B0F44D}"/>
          </ac:spMkLst>
        </pc:spChg>
        <pc:picChg chg="mod">
          <ac:chgData name="JOAO AUGUSTO DE OLIVEIRA JORGE" userId="b098eebd-1569-4874-a144-f4cf4ca5e5be" providerId="ADAL" clId="{703F0FE8-4511-4E88-BBCB-0F925425AB75}" dt="2021-10-08T01:33:53.538" v="702" actId="1076"/>
          <ac:picMkLst>
            <pc:docMk/>
            <pc:sldMk cId="2525278303" sldId="299"/>
            <ac:picMk id="4098" creationId="{726F710F-8D26-4625-8F25-EBA896354708}"/>
          </ac:picMkLst>
        </pc:picChg>
      </pc:sldChg>
      <pc:sldChg chg="addSp delSp modSp add mod setBg delDesignElem">
        <pc:chgData name="JOAO AUGUSTO DE OLIVEIRA JORGE" userId="b098eebd-1569-4874-a144-f4cf4ca5e5be" providerId="ADAL" clId="{703F0FE8-4511-4E88-BBCB-0F925425AB75}" dt="2021-10-06T00:56:21.895" v="695" actId="20577"/>
        <pc:sldMkLst>
          <pc:docMk/>
          <pc:sldMk cId="2439307653" sldId="300"/>
        </pc:sldMkLst>
        <pc:spChg chg="mod">
          <ac:chgData name="JOAO AUGUSTO DE OLIVEIRA JORGE" userId="b098eebd-1569-4874-a144-f4cf4ca5e5be" providerId="ADAL" clId="{703F0FE8-4511-4E88-BBCB-0F925425AB75}" dt="2021-10-06T00:41:04.405" v="173" actId="20577"/>
          <ac:spMkLst>
            <pc:docMk/>
            <pc:sldMk cId="2439307653" sldId="300"/>
            <ac:spMk id="2" creationId="{42C8AEA4-81AC-4387-9637-270BD45C4AF4}"/>
          </ac:spMkLst>
        </pc:spChg>
        <pc:spChg chg="del">
          <ac:chgData name="JOAO AUGUSTO DE OLIVEIRA JORGE" userId="b098eebd-1569-4874-a144-f4cf4ca5e5be" providerId="ADAL" clId="{703F0FE8-4511-4E88-BBCB-0F925425AB75}" dt="2021-10-06T00:23:17.587" v="4"/>
          <ac:spMkLst>
            <pc:docMk/>
            <pc:sldMk cId="2439307653" sldId="300"/>
            <ac:spMk id="10" creationId="{6C4028FD-8BAA-4A19-BFDE-594D991B7552}"/>
          </ac:spMkLst>
        </pc:spChg>
        <pc:graphicFrameChg chg="mod">
          <ac:chgData name="JOAO AUGUSTO DE OLIVEIRA JORGE" userId="b098eebd-1569-4874-a144-f4cf4ca5e5be" providerId="ADAL" clId="{703F0FE8-4511-4E88-BBCB-0F925425AB75}" dt="2021-10-06T00:56:21.895" v="695" actId="20577"/>
          <ac:graphicFrameMkLst>
            <pc:docMk/>
            <pc:sldMk cId="2439307653" sldId="300"/>
            <ac:graphicFrameMk id="6" creationId="{BA55BFEC-E2CA-4363-A2C4-DB0FD055E3BD}"/>
          </ac:graphicFrameMkLst>
        </pc:graphicFrameChg>
        <pc:picChg chg="add del mod">
          <ac:chgData name="JOAO AUGUSTO DE OLIVEIRA JORGE" userId="b098eebd-1569-4874-a144-f4cf4ca5e5be" providerId="ADAL" clId="{703F0FE8-4511-4E88-BBCB-0F925425AB75}" dt="2021-10-06T00:55:58.045" v="665" actId="478"/>
          <ac:picMkLst>
            <pc:docMk/>
            <pc:sldMk cId="2439307653" sldId="300"/>
            <ac:picMk id="5" creationId="{1B2EEE13-1F28-4F6C-BB83-C377320C75E3}"/>
          </ac:picMkLst>
        </pc:picChg>
      </pc:sldChg>
      <pc:sldChg chg="del">
        <pc:chgData name="JOAO AUGUSTO DE OLIVEIRA JORGE" userId="b098eebd-1569-4874-a144-f4cf4ca5e5be" providerId="ADAL" clId="{703F0FE8-4511-4E88-BBCB-0F925425AB75}" dt="2021-10-06T00:22:42.456" v="1" actId="2696"/>
        <pc:sldMkLst>
          <pc:docMk/>
          <pc:sldMk cId="3501356194" sldId="300"/>
        </pc:sldMkLst>
      </pc:sldChg>
      <pc:sldChg chg="addSp delSp modSp new mod">
        <pc:chgData name="JOAO AUGUSTO DE OLIVEIRA JORGE" userId="b098eebd-1569-4874-a144-f4cf4ca5e5be" providerId="ADAL" clId="{703F0FE8-4511-4E88-BBCB-0F925425AB75}" dt="2021-10-06T00:53:34.355" v="659"/>
        <pc:sldMkLst>
          <pc:docMk/>
          <pc:sldMk cId="2801024946" sldId="301"/>
        </pc:sldMkLst>
        <pc:spChg chg="mod">
          <ac:chgData name="JOAO AUGUSTO DE OLIVEIRA JORGE" userId="b098eebd-1569-4874-a144-f4cf4ca5e5be" providerId="ADAL" clId="{703F0FE8-4511-4E88-BBCB-0F925425AB75}" dt="2021-10-06T00:47:57.795" v="227" actId="27636"/>
          <ac:spMkLst>
            <pc:docMk/>
            <pc:sldMk cId="2801024946" sldId="301"/>
            <ac:spMk id="2" creationId="{FDAF29AC-9E67-4E80-B80C-22075CDCBFE1}"/>
          </ac:spMkLst>
        </pc:spChg>
        <pc:spChg chg="del">
          <ac:chgData name="JOAO AUGUSTO DE OLIVEIRA JORGE" userId="b098eebd-1569-4874-a144-f4cf4ca5e5be" providerId="ADAL" clId="{703F0FE8-4511-4E88-BBCB-0F925425AB75}" dt="2021-10-06T00:41:37.705" v="190" actId="478"/>
          <ac:spMkLst>
            <pc:docMk/>
            <pc:sldMk cId="2801024946" sldId="301"/>
            <ac:spMk id="3" creationId="{DFC6DC73-900B-49E0-BEA6-C78B4D067D2D}"/>
          </ac:spMkLst>
        </pc:spChg>
        <pc:spChg chg="add mod">
          <ac:chgData name="JOAO AUGUSTO DE OLIVEIRA JORGE" userId="b098eebd-1569-4874-a144-f4cf4ca5e5be" providerId="ADAL" clId="{703F0FE8-4511-4E88-BBCB-0F925425AB75}" dt="2021-10-06T00:52:19.245" v="572" actId="14100"/>
          <ac:spMkLst>
            <pc:docMk/>
            <pc:sldMk cId="2801024946" sldId="301"/>
            <ac:spMk id="21" creationId="{E9DEB205-1AC6-4831-AFB1-5892FED987A5}"/>
          </ac:spMkLst>
        </pc:spChg>
        <pc:spChg chg="add mod">
          <ac:chgData name="JOAO AUGUSTO DE OLIVEIRA JORGE" userId="b098eebd-1569-4874-a144-f4cf4ca5e5be" providerId="ADAL" clId="{703F0FE8-4511-4E88-BBCB-0F925425AB75}" dt="2021-10-06T00:52:21.745" v="575" actId="20577"/>
          <ac:spMkLst>
            <pc:docMk/>
            <pc:sldMk cId="2801024946" sldId="301"/>
            <ac:spMk id="22" creationId="{9262FF80-AB03-4F55-B589-F4C71BF411AD}"/>
          </ac:spMkLst>
        </pc:spChg>
        <pc:spChg chg="add mod">
          <ac:chgData name="JOAO AUGUSTO DE OLIVEIRA JORGE" userId="b098eebd-1569-4874-a144-f4cf4ca5e5be" providerId="ADAL" clId="{703F0FE8-4511-4E88-BBCB-0F925425AB75}" dt="2021-10-06T00:52:24.785" v="578" actId="20577"/>
          <ac:spMkLst>
            <pc:docMk/>
            <pc:sldMk cId="2801024946" sldId="301"/>
            <ac:spMk id="28" creationId="{D86F248D-B3D8-4B13-99BA-C6BB83F1E174}"/>
          </ac:spMkLst>
        </pc:spChg>
        <pc:spChg chg="add mod">
          <ac:chgData name="JOAO AUGUSTO DE OLIVEIRA JORGE" userId="b098eebd-1569-4874-a144-f4cf4ca5e5be" providerId="ADAL" clId="{703F0FE8-4511-4E88-BBCB-0F925425AB75}" dt="2021-10-06T00:52:27.925" v="581" actId="20577"/>
          <ac:spMkLst>
            <pc:docMk/>
            <pc:sldMk cId="2801024946" sldId="301"/>
            <ac:spMk id="29" creationId="{BCD530CD-2FC7-40DC-836F-E91617C58ABF}"/>
          </ac:spMkLst>
        </pc:spChg>
        <pc:spChg chg="add mod">
          <ac:chgData name="JOAO AUGUSTO DE OLIVEIRA JORGE" userId="b098eebd-1569-4874-a144-f4cf4ca5e5be" providerId="ADAL" clId="{703F0FE8-4511-4E88-BBCB-0F925425AB75}" dt="2021-10-06T00:52:34.062" v="582" actId="114"/>
          <ac:spMkLst>
            <pc:docMk/>
            <pc:sldMk cId="2801024946" sldId="301"/>
            <ac:spMk id="30" creationId="{80D3E197-3B7B-48BC-9208-690C54643482}"/>
          </ac:spMkLst>
        </pc:spChg>
        <pc:spChg chg="add mod">
          <ac:chgData name="JOAO AUGUSTO DE OLIVEIRA JORGE" userId="b098eebd-1569-4874-a144-f4cf4ca5e5be" providerId="ADAL" clId="{703F0FE8-4511-4E88-BBCB-0F925425AB75}" dt="2021-10-06T00:52:38.745" v="583" actId="114"/>
          <ac:spMkLst>
            <pc:docMk/>
            <pc:sldMk cId="2801024946" sldId="301"/>
            <ac:spMk id="31" creationId="{B2C6C506-F13A-4D50-AD12-237538813B8C}"/>
          </ac:spMkLst>
        </pc:spChg>
        <pc:spChg chg="add mod">
          <ac:chgData name="JOAO AUGUSTO DE OLIVEIRA JORGE" userId="b098eebd-1569-4874-a144-f4cf4ca5e5be" providerId="ADAL" clId="{703F0FE8-4511-4E88-BBCB-0F925425AB75}" dt="2021-10-06T00:53:15.305" v="657" actId="1076"/>
          <ac:spMkLst>
            <pc:docMk/>
            <pc:sldMk cId="2801024946" sldId="301"/>
            <ac:spMk id="32" creationId="{CC6E249B-CD9D-4E5A-BFA1-0744227FE7C3}"/>
          </ac:spMkLst>
        </pc:spChg>
        <pc:picChg chg="add mod">
          <ac:chgData name="JOAO AUGUSTO DE OLIVEIRA JORGE" userId="b098eebd-1569-4874-a144-f4cf4ca5e5be" providerId="ADAL" clId="{703F0FE8-4511-4E88-BBCB-0F925425AB75}" dt="2021-10-06T00:43:35.745" v="201" actId="1076"/>
          <ac:picMkLst>
            <pc:docMk/>
            <pc:sldMk cId="2801024946" sldId="301"/>
            <ac:picMk id="5" creationId="{17629908-B0D6-412B-A2A4-3CC81811A113}"/>
          </ac:picMkLst>
        </pc:picChg>
        <pc:picChg chg="add mod">
          <ac:chgData name="JOAO AUGUSTO DE OLIVEIRA JORGE" userId="b098eebd-1569-4874-a144-f4cf4ca5e5be" providerId="ADAL" clId="{703F0FE8-4511-4E88-BBCB-0F925425AB75}" dt="2021-10-06T00:47:46.785" v="224" actId="1076"/>
          <ac:picMkLst>
            <pc:docMk/>
            <pc:sldMk cId="2801024946" sldId="301"/>
            <ac:picMk id="9" creationId="{9DC27AED-D9C2-48A2-B078-82B94C931323}"/>
          </ac:picMkLst>
        </pc:picChg>
        <pc:picChg chg="add mod">
          <ac:chgData name="JOAO AUGUSTO DE OLIVEIRA JORGE" userId="b098eebd-1569-4874-a144-f4cf4ca5e5be" providerId="ADAL" clId="{703F0FE8-4511-4E88-BBCB-0F925425AB75}" dt="2021-10-06T00:44:14.146" v="208" actId="14100"/>
          <ac:picMkLst>
            <pc:docMk/>
            <pc:sldMk cId="2801024946" sldId="301"/>
            <ac:picMk id="11" creationId="{39747AAE-DAD7-409C-96C8-CB329E65D5AF}"/>
          </ac:picMkLst>
        </pc:picChg>
        <pc:picChg chg="add del mod">
          <ac:chgData name="JOAO AUGUSTO DE OLIVEIRA JORGE" userId="b098eebd-1569-4874-a144-f4cf4ca5e5be" providerId="ADAL" clId="{703F0FE8-4511-4E88-BBCB-0F925425AB75}" dt="2021-10-06T00:45:16.886" v="214" actId="478"/>
          <ac:picMkLst>
            <pc:docMk/>
            <pc:sldMk cId="2801024946" sldId="301"/>
            <ac:picMk id="15" creationId="{DAE5089E-50C6-4D80-AD57-61BD3746D4D6}"/>
          </ac:picMkLst>
        </pc:picChg>
        <pc:picChg chg="add mod">
          <ac:chgData name="JOAO AUGUSTO DE OLIVEIRA JORGE" userId="b098eebd-1569-4874-a144-f4cf4ca5e5be" providerId="ADAL" clId="{703F0FE8-4511-4E88-BBCB-0F925425AB75}" dt="2021-10-06T00:49:26.355" v="289" actId="1076"/>
          <ac:picMkLst>
            <pc:docMk/>
            <pc:sldMk cId="2801024946" sldId="301"/>
            <ac:picMk id="17" creationId="{A47AF5C2-A67A-41F1-A069-F7B8EB81A25C}"/>
          </ac:picMkLst>
        </pc:picChg>
        <pc:picChg chg="add mod">
          <ac:chgData name="JOAO AUGUSTO DE OLIVEIRA JORGE" userId="b098eebd-1569-4874-a144-f4cf4ca5e5be" providerId="ADAL" clId="{703F0FE8-4511-4E88-BBCB-0F925425AB75}" dt="2021-10-06T00:53:34.355" v="659"/>
          <ac:picMkLst>
            <pc:docMk/>
            <pc:sldMk cId="2801024946" sldId="301"/>
            <ac:picMk id="33" creationId="{3529CF72-B468-4382-A4FF-119679D622AD}"/>
          </ac:picMkLst>
        </pc:picChg>
        <pc:cxnChg chg="add mod">
          <ac:chgData name="JOAO AUGUSTO DE OLIVEIRA JORGE" userId="b098eebd-1569-4874-a144-f4cf4ca5e5be" providerId="ADAL" clId="{703F0FE8-4511-4E88-BBCB-0F925425AB75}" dt="2021-10-06T00:47:46.785" v="224" actId="1076"/>
          <ac:cxnSpMkLst>
            <pc:docMk/>
            <pc:sldMk cId="2801024946" sldId="301"/>
            <ac:cxnSpMk id="7" creationId="{45354D46-E312-4C6F-9D9C-9877893F719C}"/>
          </ac:cxnSpMkLst>
        </pc:cxnChg>
        <pc:cxnChg chg="add mod">
          <ac:chgData name="JOAO AUGUSTO DE OLIVEIRA JORGE" userId="b098eebd-1569-4874-a144-f4cf4ca5e5be" providerId="ADAL" clId="{703F0FE8-4511-4E88-BBCB-0F925425AB75}" dt="2021-10-06T00:47:50.575" v="225" actId="14100"/>
          <ac:cxnSpMkLst>
            <pc:docMk/>
            <pc:sldMk cId="2801024946" sldId="301"/>
            <ac:cxnSpMk id="13" creationId="{595FD3F7-6D21-4589-BA78-126EE48AAB59}"/>
          </ac:cxnSpMkLst>
        </pc:cxnChg>
        <pc:cxnChg chg="add mod">
          <ac:chgData name="JOAO AUGUSTO DE OLIVEIRA JORGE" userId="b098eebd-1569-4874-a144-f4cf4ca5e5be" providerId="ADAL" clId="{703F0FE8-4511-4E88-BBCB-0F925425AB75}" dt="2021-10-06T00:49:26.355" v="289" actId="1076"/>
          <ac:cxnSpMkLst>
            <pc:docMk/>
            <pc:sldMk cId="2801024946" sldId="301"/>
            <ac:cxnSpMk id="23" creationId="{F27FF1F1-7A00-4CA9-AEC7-D07432F6425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CB75E-87C1-4114-B3C4-0442F598D8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70308B9-EAA7-4ABA-9574-6AC2AFB77153}">
      <dgm:prSet/>
      <dgm:spPr/>
      <dgm:t>
        <a:bodyPr/>
        <a:lstStyle/>
        <a:p>
          <a:pPr>
            <a:defRPr cap="all"/>
          </a:pPr>
          <a:r>
            <a:rPr lang="pt-BR" dirty="0"/>
            <a:t>Plataforma Usada: </a:t>
          </a:r>
          <a:r>
            <a:rPr lang="pt-BR" dirty="0" err="1"/>
            <a:t>Ethereum</a:t>
          </a:r>
          <a:endParaRPr lang="en-US" dirty="0"/>
        </a:p>
      </dgm:t>
    </dgm:pt>
    <dgm:pt modelId="{731BE096-8A66-4B12-A26D-9D909ABE2443}" type="parTrans" cxnId="{6A20581F-8201-46CE-92A5-E52A4F28BC98}">
      <dgm:prSet/>
      <dgm:spPr/>
      <dgm:t>
        <a:bodyPr/>
        <a:lstStyle/>
        <a:p>
          <a:endParaRPr lang="en-US"/>
        </a:p>
      </dgm:t>
    </dgm:pt>
    <dgm:pt modelId="{F2368E86-73B1-4653-9D05-F92C7E49CD78}" type="sibTrans" cxnId="{6A20581F-8201-46CE-92A5-E52A4F28BC98}">
      <dgm:prSet/>
      <dgm:spPr/>
      <dgm:t>
        <a:bodyPr/>
        <a:lstStyle/>
        <a:p>
          <a:endParaRPr lang="en-US"/>
        </a:p>
      </dgm:t>
    </dgm:pt>
    <dgm:pt modelId="{192E5D67-1495-4A94-8223-80243D39AB9A}">
      <dgm:prSet/>
      <dgm:spPr/>
      <dgm:t>
        <a:bodyPr/>
        <a:lstStyle/>
        <a:p>
          <a:pPr>
            <a:defRPr cap="all"/>
          </a:pPr>
          <a:r>
            <a:rPr lang="pt-BR"/>
            <a:t>Programação Utilizada: Solidity</a:t>
          </a:r>
          <a:endParaRPr lang="en-US"/>
        </a:p>
      </dgm:t>
    </dgm:pt>
    <dgm:pt modelId="{8DFDEFCD-7F73-4BCA-BB5A-E7E251ED9EA4}" type="parTrans" cxnId="{C6D922AA-AB49-4156-8FA5-F10B29E9CCFE}">
      <dgm:prSet/>
      <dgm:spPr/>
      <dgm:t>
        <a:bodyPr/>
        <a:lstStyle/>
        <a:p>
          <a:endParaRPr lang="en-US"/>
        </a:p>
      </dgm:t>
    </dgm:pt>
    <dgm:pt modelId="{93F27B91-BB86-4553-A6BB-393865097EE5}" type="sibTrans" cxnId="{C6D922AA-AB49-4156-8FA5-F10B29E9CCFE}">
      <dgm:prSet/>
      <dgm:spPr/>
      <dgm:t>
        <a:bodyPr/>
        <a:lstStyle/>
        <a:p>
          <a:endParaRPr lang="en-US"/>
        </a:p>
      </dgm:t>
    </dgm:pt>
    <dgm:pt modelId="{69E85A70-5D75-4A42-B42C-2C83900B8D42}">
      <dgm:prSet/>
      <dgm:spPr/>
      <dgm:t>
        <a:bodyPr/>
        <a:lstStyle/>
        <a:p>
          <a:pPr>
            <a:defRPr cap="all"/>
          </a:pPr>
          <a:r>
            <a:rPr lang="pt-BR" dirty="0"/>
            <a:t>Identificação via </a:t>
          </a:r>
          <a:r>
            <a:rPr lang="pt-BR" dirty="0" err="1"/>
            <a:t>Qr</a:t>
          </a:r>
          <a:r>
            <a:rPr lang="pt-BR" dirty="0"/>
            <a:t> </a:t>
          </a:r>
          <a:r>
            <a:rPr lang="pt-BR" dirty="0" err="1"/>
            <a:t>code</a:t>
          </a:r>
          <a:endParaRPr lang="en-US" dirty="0"/>
        </a:p>
      </dgm:t>
    </dgm:pt>
    <dgm:pt modelId="{66ECE2F3-701D-4B26-86F7-1922A037DB63}" type="parTrans" cxnId="{3354CAE5-46EB-4E7E-849F-9EBF0B95D41D}">
      <dgm:prSet/>
      <dgm:spPr/>
      <dgm:t>
        <a:bodyPr/>
        <a:lstStyle/>
        <a:p>
          <a:endParaRPr lang="en-US"/>
        </a:p>
      </dgm:t>
    </dgm:pt>
    <dgm:pt modelId="{080F2F63-D2A2-4637-B50A-C4510DFC00E9}" type="sibTrans" cxnId="{3354CAE5-46EB-4E7E-849F-9EBF0B95D41D}">
      <dgm:prSet/>
      <dgm:spPr/>
      <dgm:t>
        <a:bodyPr/>
        <a:lstStyle/>
        <a:p>
          <a:endParaRPr lang="en-US"/>
        </a:p>
      </dgm:t>
    </dgm:pt>
    <dgm:pt modelId="{37325F16-5C15-4679-837E-DC91ECD2AB0D}" type="pres">
      <dgm:prSet presAssocID="{0EECB75E-87C1-4114-B3C4-0442F598D873}" presName="root" presStyleCnt="0">
        <dgm:presLayoutVars>
          <dgm:dir/>
          <dgm:resizeHandles val="exact"/>
        </dgm:presLayoutVars>
      </dgm:prSet>
      <dgm:spPr/>
    </dgm:pt>
    <dgm:pt modelId="{4A03F1FF-FD5D-4D10-9333-CAC8B1FEB8CB}" type="pres">
      <dgm:prSet presAssocID="{A70308B9-EAA7-4ABA-9574-6AC2AFB77153}" presName="compNode" presStyleCnt="0"/>
      <dgm:spPr/>
    </dgm:pt>
    <dgm:pt modelId="{A3745CBF-A5CC-4A69-A47E-84E79EAE6FE0}" type="pres">
      <dgm:prSet presAssocID="{A70308B9-EAA7-4ABA-9574-6AC2AFB77153}" presName="iconBgRect" presStyleLbl="bgShp" presStyleIdx="0" presStyleCnt="3"/>
      <dgm:spPr/>
    </dgm:pt>
    <dgm:pt modelId="{8A05BED5-4FED-42B1-BB14-B39569FC3DBB}" type="pres">
      <dgm:prSet presAssocID="{A70308B9-EAA7-4ABA-9574-6AC2AFB77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8472147-3ACF-4695-90C6-A9EE576D7145}" type="pres">
      <dgm:prSet presAssocID="{A70308B9-EAA7-4ABA-9574-6AC2AFB77153}" presName="spaceRect" presStyleCnt="0"/>
      <dgm:spPr/>
    </dgm:pt>
    <dgm:pt modelId="{19772E4F-E963-4C29-8A3A-1B031CD948E7}" type="pres">
      <dgm:prSet presAssocID="{A70308B9-EAA7-4ABA-9574-6AC2AFB77153}" presName="textRect" presStyleLbl="revTx" presStyleIdx="0" presStyleCnt="3">
        <dgm:presLayoutVars>
          <dgm:chMax val="1"/>
          <dgm:chPref val="1"/>
        </dgm:presLayoutVars>
      </dgm:prSet>
      <dgm:spPr/>
    </dgm:pt>
    <dgm:pt modelId="{D7276CD3-A18B-4BAB-9AF2-31AF14446B92}" type="pres">
      <dgm:prSet presAssocID="{F2368E86-73B1-4653-9D05-F92C7E49CD78}" presName="sibTrans" presStyleCnt="0"/>
      <dgm:spPr/>
    </dgm:pt>
    <dgm:pt modelId="{13A6A3A2-540A-4EB4-8FA7-F65506215EBD}" type="pres">
      <dgm:prSet presAssocID="{192E5D67-1495-4A94-8223-80243D39AB9A}" presName="compNode" presStyleCnt="0"/>
      <dgm:spPr/>
    </dgm:pt>
    <dgm:pt modelId="{1EA52783-3EFE-4274-B730-3B282A761CBC}" type="pres">
      <dgm:prSet presAssocID="{192E5D67-1495-4A94-8223-80243D39AB9A}" presName="iconBgRect" presStyleLbl="bgShp" presStyleIdx="1" presStyleCnt="3"/>
      <dgm:spPr/>
    </dgm:pt>
    <dgm:pt modelId="{E7EBF0CD-6123-4EDE-A3DA-59045354AEF7}" type="pres">
      <dgm:prSet presAssocID="{192E5D67-1495-4A94-8223-80243D39AB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DF1A7970-01A3-4AE3-9DC8-6ECB45DA8376}" type="pres">
      <dgm:prSet presAssocID="{192E5D67-1495-4A94-8223-80243D39AB9A}" presName="spaceRect" presStyleCnt="0"/>
      <dgm:spPr/>
    </dgm:pt>
    <dgm:pt modelId="{C66ACAAB-4205-4551-8F47-3F4B29C14DB1}" type="pres">
      <dgm:prSet presAssocID="{192E5D67-1495-4A94-8223-80243D39AB9A}" presName="textRect" presStyleLbl="revTx" presStyleIdx="1" presStyleCnt="3">
        <dgm:presLayoutVars>
          <dgm:chMax val="1"/>
          <dgm:chPref val="1"/>
        </dgm:presLayoutVars>
      </dgm:prSet>
      <dgm:spPr/>
    </dgm:pt>
    <dgm:pt modelId="{279244A5-354F-4CDD-A5C5-A75261287419}" type="pres">
      <dgm:prSet presAssocID="{93F27B91-BB86-4553-A6BB-393865097EE5}" presName="sibTrans" presStyleCnt="0"/>
      <dgm:spPr/>
    </dgm:pt>
    <dgm:pt modelId="{9206B5B9-95B7-4E9C-9EE2-9CC22ED9E3D8}" type="pres">
      <dgm:prSet presAssocID="{69E85A70-5D75-4A42-B42C-2C83900B8D42}" presName="compNode" presStyleCnt="0"/>
      <dgm:spPr/>
    </dgm:pt>
    <dgm:pt modelId="{46F36A22-0960-4E8F-A79B-5829383A183C}" type="pres">
      <dgm:prSet presAssocID="{69E85A70-5D75-4A42-B42C-2C83900B8D42}" presName="iconBgRect" presStyleLbl="bgShp" presStyleIdx="2" presStyleCnt="3"/>
      <dgm:spPr/>
    </dgm:pt>
    <dgm:pt modelId="{74F1C265-25BB-4721-97E1-6A7FAB3F40E4}" type="pres">
      <dgm:prSet presAssocID="{69E85A70-5D75-4A42-B42C-2C83900B8D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QR estrutura de tópicos"/>
        </a:ext>
      </dgm:extLst>
    </dgm:pt>
    <dgm:pt modelId="{5AC1AAFF-5A0B-4418-95B8-9A9947847E3D}" type="pres">
      <dgm:prSet presAssocID="{69E85A70-5D75-4A42-B42C-2C83900B8D42}" presName="spaceRect" presStyleCnt="0"/>
      <dgm:spPr/>
    </dgm:pt>
    <dgm:pt modelId="{30A3C498-77BB-4289-A407-8B762C0628FD}" type="pres">
      <dgm:prSet presAssocID="{69E85A70-5D75-4A42-B42C-2C83900B8D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20581F-8201-46CE-92A5-E52A4F28BC98}" srcId="{0EECB75E-87C1-4114-B3C4-0442F598D873}" destId="{A70308B9-EAA7-4ABA-9574-6AC2AFB77153}" srcOrd="0" destOrd="0" parTransId="{731BE096-8A66-4B12-A26D-9D909ABE2443}" sibTransId="{F2368E86-73B1-4653-9D05-F92C7E49CD78}"/>
    <dgm:cxn modelId="{9D133C3E-4E05-4381-BD30-74F3792AF1E4}" type="presOf" srcId="{0EECB75E-87C1-4114-B3C4-0442F598D873}" destId="{37325F16-5C15-4679-837E-DC91ECD2AB0D}" srcOrd="0" destOrd="0" presId="urn:microsoft.com/office/officeart/2018/5/layout/IconCircleLabelList"/>
    <dgm:cxn modelId="{B8EF7B54-AFA4-4519-BF4F-E506B8485391}" type="presOf" srcId="{192E5D67-1495-4A94-8223-80243D39AB9A}" destId="{C66ACAAB-4205-4551-8F47-3F4B29C14DB1}" srcOrd="0" destOrd="0" presId="urn:microsoft.com/office/officeart/2018/5/layout/IconCircleLabelList"/>
    <dgm:cxn modelId="{C6D922AA-AB49-4156-8FA5-F10B29E9CCFE}" srcId="{0EECB75E-87C1-4114-B3C4-0442F598D873}" destId="{192E5D67-1495-4A94-8223-80243D39AB9A}" srcOrd="1" destOrd="0" parTransId="{8DFDEFCD-7F73-4BCA-BB5A-E7E251ED9EA4}" sibTransId="{93F27B91-BB86-4553-A6BB-393865097EE5}"/>
    <dgm:cxn modelId="{321B98BD-7448-4444-9D25-4C14B329812B}" type="presOf" srcId="{A70308B9-EAA7-4ABA-9574-6AC2AFB77153}" destId="{19772E4F-E963-4C29-8A3A-1B031CD948E7}" srcOrd="0" destOrd="0" presId="urn:microsoft.com/office/officeart/2018/5/layout/IconCircleLabelList"/>
    <dgm:cxn modelId="{3354CAE5-46EB-4E7E-849F-9EBF0B95D41D}" srcId="{0EECB75E-87C1-4114-B3C4-0442F598D873}" destId="{69E85A70-5D75-4A42-B42C-2C83900B8D42}" srcOrd="2" destOrd="0" parTransId="{66ECE2F3-701D-4B26-86F7-1922A037DB63}" sibTransId="{080F2F63-D2A2-4637-B50A-C4510DFC00E9}"/>
    <dgm:cxn modelId="{92D5B0FF-E9CC-4590-A618-3B98E4E76524}" type="presOf" srcId="{69E85A70-5D75-4A42-B42C-2C83900B8D42}" destId="{30A3C498-77BB-4289-A407-8B762C0628FD}" srcOrd="0" destOrd="0" presId="urn:microsoft.com/office/officeart/2018/5/layout/IconCircleLabelList"/>
    <dgm:cxn modelId="{AC8A29C7-4B85-465A-BA4C-1C7089A6B8BC}" type="presParOf" srcId="{37325F16-5C15-4679-837E-DC91ECD2AB0D}" destId="{4A03F1FF-FD5D-4D10-9333-CAC8B1FEB8CB}" srcOrd="0" destOrd="0" presId="urn:microsoft.com/office/officeart/2018/5/layout/IconCircleLabelList"/>
    <dgm:cxn modelId="{29792EBC-696F-4626-B66C-34C2B53E65A7}" type="presParOf" srcId="{4A03F1FF-FD5D-4D10-9333-CAC8B1FEB8CB}" destId="{A3745CBF-A5CC-4A69-A47E-84E79EAE6FE0}" srcOrd="0" destOrd="0" presId="urn:microsoft.com/office/officeart/2018/5/layout/IconCircleLabelList"/>
    <dgm:cxn modelId="{F0E987B5-7891-4034-8839-2FC6D2B17757}" type="presParOf" srcId="{4A03F1FF-FD5D-4D10-9333-CAC8B1FEB8CB}" destId="{8A05BED5-4FED-42B1-BB14-B39569FC3DBB}" srcOrd="1" destOrd="0" presId="urn:microsoft.com/office/officeart/2018/5/layout/IconCircleLabelList"/>
    <dgm:cxn modelId="{18BE1142-45CE-410B-97E5-2BB7E14D53B0}" type="presParOf" srcId="{4A03F1FF-FD5D-4D10-9333-CAC8B1FEB8CB}" destId="{68472147-3ACF-4695-90C6-A9EE576D7145}" srcOrd="2" destOrd="0" presId="urn:microsoft.com/office/officeart/2018/5/layout/IconCircleLabelList"/>
    <dgm:cxn modelId="{21C3D749-25E9-403C-A391-221ED298BEAE}" type="presParOf" srcId="{4A03F1FF-FD5D-4D10-9333-CAC8B1FEB8CB}" destId="{19772E4F-E963-4C29-8A3A-1B031CD948E7}" srcOrd="3" destOrd="0" presId="urn:microsoft.com/office/officeart/2018/5/layout/IconCircleLabelList"/>
    <dgm:cxn modelId="{6ADBFE95-AD69-4942-89BA-A27265309AF1}" type="presParOf" srcId="{37325F16-5C15-4679-837E-DC91ECD2AB0D}" destId="{D7276CD3-A18B-4BAB-9AF2-31AF14446B92}" srcOrd="1" destOrd="0" presId="urn:microsoft.com/office/officeart/2018/5/layout/IconCircleLabelList"/>
    <dgm:cxn modelId="{B5D76EB4-A9F6-48BC-A5A9-E2FFAA50E4E3}" type="presParOf" srcId="{37325F16-5C15-4679-837E-DC91ECD2AB0D}" destId="{13A6A3A2-540A-4EB4-8FA7-F65506215EBD}" srcOrd="2" destOrd="0" presId="urn:microsoft.com/office/officeart/2018/5/layout/IconCircleLabelList"/>
    <dgm:cxn modelId="{076A67F7-37A6-47A3-B8BB-A0BC1664D180}" type="presParOf" srcId="{13A6A3A2-540A-4EB4-8FA7-F65506215EBD}" destId="{1EA52783-3EFE-4274-B730-3B282A761CBC}" srcOrd="0" destOrd="0" presId="urn:microsoft.com/office/officeart/2018/5/layout/IconCircleLabelList"/>
    <dgm:cxn modelId="{481EA5F0-3686-46A7-9B7B-9A53DCE5C310}" type="presParOf" srcId="{13A6A3A2-540A-4EB4-8FA7-F65506215EBD}" destId="{E7EBF0CD-6123-4EDE-A3DA-59045354AEF7}" srcOrd="1" destOrd="0" presId="urn:microsoft.com/office/officeart/2018/5/layout/IconCircleLabelList"/>
    <dgm:cxn modelId="{E8559B24-C7C9-4465-8AB0-856D3ACE3AAF}" type="presParOf" srcId="{13A6A3A2-540A-4EB4-8FA7-F65506215EBD}" destId="{DF1A7970-01A3-4AE3-9DC8-6ECB45DA8376}" srcOrd="2" destOrd="0" presId="urn:microsoft.com/office/officeart/2018/5/layout/IconCircleLabelList"/>
    <dgm:cxn modelId="{035847BA-CCAD-464F-9992-ACE68F3B07BA}" type="presParOf" srcId="{13A6A3A2-540A-4EB4-8FA7-F65506215EBD}" destId="{C66ACAAB-4205-4551-8F47-3F4B29C14DB1}" srcOrd="3" destOrd="0" presId="urn:microsoft.com/office/officeart/2018/5/layout/IconCircleLabelList"/>
    <dgm:cxn modelId="{A8608941-BF97-427B-9EAB-F63D72824590}" type="presParOf" srcId="{37325F16-5C15-4679-837E-DC91ECD2AB0D}" destId="{279244A5-354F-4CDD-A5C5-A75261287419}" srcOrd="3" destOrd="0" presId="urn:microsoft.com/office/officeart/2018/5/layout/IconCircleLabelList"/>
    <dgm:cxn modelId="{3945CA08-5E7E-4358-82EF-0827FD5B5EBB}" type="presParOf" srcId="{37325F16-5C15-4679-837E-DC91ECD2AB0D}" destId="{9206B5B9-95B7-4E9C-9EE2-9CC22ED9E3D8}" srcOrd="4" destOrd="0" presId="urn:microsoft.com/office/officeart/2018/5/layout/IconCircleLabelList"/>
    <dgm:cxn modelId="{C481643F-A767-4A03-9465-9563D0331973}" type="presParOf" srcId="{9206B5B9-95B7-4E9C-9EE2-9CC22ED9E3D8}" destId="{46F36A22-0960-4E8F-A79B-5829383A183C}" srcOrd="0" destOrd="0" presId="urn:microsoft.com/office/officeart/2018/5/layout/IconCircleLabelList"/>
    <dgm:cxn modelId="{388672C2-04C4-4BE1-8BCF-432FA4CF91D3}" type="presParOf" srcId="{9206B5B9-95B7-4E9C-9EE2-9CC22ED9E3D8}" destId="{74F1C265-25BB-4721-97E1-6A7FAB3F40E4}" srcOrd="1" destOrd="0" presId="urn:microsoft.com/office/officeart/2018/5/layout/IconCircleLabelList"/>
    <dgm:cxn modelId="{19F2E3B8-4AA0-457E-B428-4C19A004334B}" type="presParOf" srcId="{9206B5B9-95B7-4E9C-9EE2-9CC22ED9E3D8}" destId="{5AC1AAFF-5A0B-4418-95B8-9A9947847E3D}" srcOrd="2" destOrd="0" presId="urn:microsoft.com/office/officeart/2018/5/layout/IconCircleLabelList"/>
    <dgm:cxn modelId="{B36ED404-7F50-4654-87A0-0B6F37E9F45D}" type="presParOf" srcId="{9206B5B9-95B7-4E9C-9EE2-9CC22ED9E3D8}" destId="{30A3C498-77BB-4289-A407-8B762C0628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45CBF-A5CC-4A69-A47E-84E79EAE6FE0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5BED5-4FED-42B1-BB14-B39569FC3DBB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72E4F-E963-4C29-8A3A-1B031CD948E7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 dirty="0"/>
            <a:t>Plataforma Usada: </a:t>
          </a:r>
          <a:r>
            <a:rPr lang="pt-BR" sz="2500" kern="1200" dirty="0" err="1"/>
            <a:t>Ethereum</a:t>
          </a:r>
          <a:endParaRPr lang="en-US" sz="2500" kern="1200" dirty="0"/>
        </a:p>
      </dsp:txBody>
      <dsp:txXfrm>
        <a:off x="75768" y="3053169"/>
        <a:ext cx="3093750" cy="720000"/>
      </dsp:txXfrm>
    </dsp:sp>
    <dsp:sp modelId="{1EA52783-3EFE-4274-B730-3B282A761CB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BF0CD-6123-4EDE-A3DA-59045354AEF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ACAAB-4205-4551-8F47-3F4B29C14DB1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Programação Utilizada: Solidity</a:t>
          </a:r>
          <a:endParaRPr lang="en-US" sz="2500" kern="1200"/>
        </a:p>
      </dsp:txBody>
      <dsp:txXfrm>
        <a:off x="3710925" y="3053169"/>
        <a:ext cx="3093750" cy="720000"/>
      </dsp:txXfrm>
    </dsp:sp>
    <dsp:sp modelId="{46F36A22-0960-4E8F-A79B-5829383A183C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1C265-25BB-4721-97E1-6A7FAB3F40E4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3C498-77BB-4289-A407-8B762C0628F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 dirty="0"/>
            <a:t>Identificação via </a:t>
          </a:r>
          <a:r>
            <a:rPr lang="pt-BR" sz="2500" kern="1200" dirty="0" err="1"/>
            <a:t>Qr</a:t>
          </a:r>
          <a:r>
            <a:rPr lang="pt-BR" sz="2500" kern="1200" dirty="0"/>
            <a:t> </a:t>
          </a:r>
          <a:r>
            <a:rPr lang="pt-BR" sz="2500" kern="1200" dirty="0" err="1"/>
            <a:t>code</a:t>
          </a:r>
          <a:endParaRPr lang="en-US" sz="2500" kern="12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7D1C2-4DEB-4E28-9B1B-17D7C0C7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66500F-A884-457F-9478-C91AAA372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5B0A9-73F6-4649-B09F-ECF8FDDB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89210-0DFB-4607-9579-E01FE7CB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27FE2-8DEC-4A75-A37F-CD38D64C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3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09E1-28EB-43FD-AFC3-F4DF257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7D9E06-7A1C-4A94-AEB3-D6CD97AE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D7F2-6B9F-41A3-9BCD-673FDFBD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CBAE5-2B97-48B5-917C-0E08A5B1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BE08C-7964-4A72-8BBF-35E36DB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16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51210D-3D16-4969-A5A8-F9D6695A2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0E13A0-8489-4A38-956C-1A0C045D7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1B257-2B48-4142-8D0E-6FF0FF75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7E11F-A075-4BCD-ABCC-E1A7312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B7858-E7BC-42F9-866D-6566B8E9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66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133E9-42B9-4103-A029-43D51BA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FDA3C-569D-49A9-AE03-2013171F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46E9D-EF82-4E77-BEE3-2C18CD5C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D7ED5-2037-4854-ACE5-2D07AC38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9D5673-DC38-49F2-8563-69A10D1D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67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E6F3-3D5A-4D41-899B-800FC1B9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BF9FC-3D06-427B-9C12-CBD68464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4557E-70BB-498F-9D54-B0817AD1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4615C-D0C2-4185-B8FB-937F2B41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36485-06A4-4056-BD9E-CC089215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56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C3992-A070-4735-AF4E-CAC919C9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70A91-8813-4297-A40F-5D4C1FDB8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7BED3C-95A0-40A5-ABE2-C12202DA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266CEF-135E-45CE-B576-8E8D3F84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F51772-986C-4A7D-9180-BCE805D9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4F8CF-DD27-4FCB-87CF-F5DE8C73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7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3183-5533-4275-9945-8C4B1211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E276B2-F458-4EE5-9269-CA227DB3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464234-E8D9-49B7-B0FE-B307DCA7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48AE9C-CF0D-4EBA-9830-5711F208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59694C-2C5E-4B42-AA7F-70212592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A6B091-D4AB-4AA4-8E74-4485564A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78AD2B-4A9A-4876-91C7-44D02AF7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B68C1B-C254-43F8-9064-3583A593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20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94D97-C1F9-4166-A63E-98959A5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D92ED6-502C-4DB5-AA5F-B8360735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8A2C72-1B86-41B9-936A-7DBEC93A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FCCE70-BC5E-4BA0-A053-CFE6437B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0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F25AA2-150C-4905-9492-9815FF48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6E7476-A83A-444F-9E91-B4526110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045E8B-3C5E-4036-8DC4-8CE89D90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9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3E17F-95A3-4564-A866-5BBDDC35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97668-03C6-489E-9A48-1331C62D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40A0B9-CBC6-413F-8CFF-0A601BF4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F8DE0-B42F-43D0-A899-B153C54F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5CABC-FA9C-423D-A0EE-E8D36415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A2A7C4-7A37-45FF-BA29-4496BA88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08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33DC3-FBF3-4871-94DA-AC1C7D20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F2133E-2989-4C6D-9177-2245750A4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417A57-A021-44C4-97AE-FB8BDD21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96B7EA-F135-45A7-B850-E184A8F5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C8BCDA-A551-43BC-BCC4-88844EAD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46C8E-ABFD-4D0C-9E7B-7264A158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9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860E7E-BC50-48DE-B943-A430005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B297C-75E2-4892-AD96-65B1DDE3E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55159-93EF-452F-8C62-EFCBCD1D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4DE8-63D4-4F01-AC54-D500938D6A09}" type="datetimeFigureOut">
              <a:rPr lang="pt-BR" smtClean="0"/>
              <a:t>05/10/2021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96366-DE92-4D07-8FBB-43B28518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6A1EF-426B-49F9-8FA3-206F26B5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C3B5-5867-40D1-A454-DAF72D48B3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s 9 tecnologias que sustentam a Indústria 4.0 | OPENCADD">
            <a:extLst>
              <a:ext uri="{FF2B5EF4-FFF2-40B4-BE49-F238E27FC236}">
                <a16:creationId xmlns:a16="http://schemas.microsoft.com/office/drawing/2014/main" id="{5C650343-2CC5-4605-A32D-90C0C4037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r="7443" b="1"/>
          <a:stretch/>
        </p:blipFill>
        <p:spPr bwMode="auto">
          <a:xfrm>
            <a:off x="4476307" y="595421"/>
            <a:ext cx="7715693" cy="56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1438B0-093D-4E5D-90BF-2D25D876B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95" y="2232718"/>
            <a:ext cx="3948269" cy="2383844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4400" b="1" dirty="0">
                <a:solidFill>
                  <a:srgbClr val="000000"/>
                </a:solidFill>
              </a:rPr>
              <a:t>Rastreamento</a:t>
            </a:r>
            <a:r>
              <a:rPr lang="pt-BR" sz="4400" dirty="0">
                <a:solidFill>
                  <a:srgbClr val="000000"/>
                </a:solidFill>
              </a:rPr>
              <a:t> de Produto </a:t>
            </a:r>
            <a:r>
              <a:rPr lang="pt-BR" sz="4400" b="1" dirty="0">
                <a:solidFill>
                  <a:srgbClr val="000000"/>
                </a:solidFill>
              </a:rPr>
              <a:t>Médicos</a:t>
            </a:r>
            <a:r>
              <a:rPr lang="pt-BR" sz="4400" dirty="0">
                <a:solidFill>
                  <a:srgbClr val="000000"/>
                </a:solidFill>
              </a:rPr>
              <a:t> com </a:t>
            </a:r>
            <a:r>
              <a:rPr lang="pt-BR" sz="4400" b="1" i="1" dirty="0" err="1">
                <a:solidFill>
                  <a:srgbClr val="000000"/>
                </a:solidFill>
              </a:rPr>
              <a:t>Blockchain</a:t>
            </a:r>
            <a:endParaRPr lang="pt-BR" sz="4400" b="1" i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Senac São Paulo - Cursos Livres, Ensino Médio,Técnicos, Graduação, Extensão  e Pós-graduação - Senac São Paulo">
            <a:extLst>
              <a:ext uri="{FF2B5EF4-FFF2-40B4-BE49-F238E27FC236}">
                <a16:creationId xmlns:a16="http://schemas.microsoft.com/office/drawing/2014/main" id="{D3F08B86-0E48-4A50-B280-B4C2FDA1F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178" y="45551"/>
            <a:ext cx="1688996" cy="9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09049-817F-4677-9CE6-AF56CBA9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de pesquisa</a:t>
            </a:r>
          </a:p>
        </p:txBody>
      </p:sp>
      <p:pic>
        <p:nvPicPr>
          <p:cNvPr id="1026" name="Picture 2" descr="3.500+ perfis com “Augusto Oliveira” | LinkedIn">
            <a:extLst>
              <a:ext uri="{FF2B5EF4-FFF2-40B4-BE49-F238E27FC236}">
                <a16:creationId xmlns:a16="http://schemas.microsoft.com/office/drawing/2014/main" id="{8676F4A5-BBC3-494E-9754-064C18E82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46" y="1825597"/>
            <a:ext cx="3550754" cy="35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ac São Paulo - Cursos Livres, Ensino Médio,Técnicos, Graduação, Extensão  e Pós-graduação - Senac São Paulo">
            <a:extLst>
              <a:ext uri="{FF2B5EF4-FFF2-40B4-BE49-F238E27FC236}">
                <a16:creationId xmlns:a16="http://schemas.microsoft.com/office/drawing/2014/main" id="{E8E8976B-F56F-467B-A933-CF5C7DE3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526" y="45551"/>
            <a:ext cx="1711648" cy="10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1679DFA-15C8-401B-8132-EF898C761A0A}"/>
              </a:ext>
            </a:extLst>
          </p:cNvPr>
          <p:cNvSpPr txBox="1">
            <a:spLocks/>
          </p:cNvSpPr>
          <p:nvPr/>
        </p:nvSpPr>
        <p:spPr>
          <a:xfrm>
            <a:off x="8932773" y="4666763"/>
            <a:ext cx="3745947" cy="1213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João Augusto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689AE7-207F-4A66-A9DF-E4A34B420CCD}"/>
              </a:ext>
            </a:extLst>
          </p:cNvPr>
          <p:cNvSpPr txBox="1"/>
          <p:nvPr/>
        </p:nvSpPr>
        <p:spPr>
          <a:xfrm>
            <a:off x="1877158" y="5511260"/>
            <a:ext cx="633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</a:rPr>
              <a:t>Ricardo Luiz Ciuccio</a:t>
            </a:r>
            <a:endParaRPr lang="pt-BR" dirty="0"/>
          </a:p>
        </p:txBody>
      </p:sp>
      <p:pic>
        <p:nvPicPr>
          <p:cNvPr id="9" name="Picture 2" descr="Resultado de imagem para ricardo luiz ciuccio">
            <a:extLst>
              <a:ext uri="{FF2B5EF4-FFF2-40B4-BE49-F238E27FC236}">
                <a16:creationId xmlns:a16="http://schemas.microsoft.com/office/drawing/2014/main" id="{E985DECE-6BC0-4DEA-9434-57F695126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40" y="1750094"/>
            <a:ext cx="3550754" cy="35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2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8438D7-C11D-4208-9A53-1C3A1F5E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pt-BR" sz="5400" dirty="0"/>
              <a:t>Porque fazer o Rastreamento de Produtos Médicos?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10833-A06A-4F42-9171-CC20C1DC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5" y="2599509"/>
            <a:ext cx="10650126" cy="3435531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Segundo a Organização Mundial da Saúde (OMS), e o Fórum Nacional de Combate à Pirataria e Sexo Ilegal (FNCP) estima que um terço dos medicamentos comercializados no Brasil sejam falsificados.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 RDC 15 determina que todos os medicamentos que circular no Brasil devem ser rastreados desde a sua fabricação até a venda para o consumidor final</a:t>
            </a:r>
          </a:p>
        </p:txBody>
      </p:sp>
      <p:pic>
        <p:nvPicPr>
          <p:cNvPr id="4" name="Picture 2" descr="Senac São Paulo - Cursos Livres, Ensino Médio,Técnicos, Graduação, Extensão  e Pós-graduação - Senac São Paulo">
            <a:extLst>
              <a:ext uri="{FF2B5EF4-FFF2-40B4-BE49-F238E27FC236}">
                <a16:creationId xmlns:a16="http://schemas.microsoft.com/office/drawing/2014/main" id="{A992F6F9-11D7-4BFB-A572-A1C88FDC9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27" y="45550"/>
            <a:ext cx="1550247" cy="9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AB6CA-A9E4-4539-B339-DFA87161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pt-BR" dirty="0"/>
              <a:t>O que é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609C2-A6AD-4D23-998D-14DDCDF1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</a:rPr>
              <a:t>A cadeia de blocos, ou </a:t>
            </a:r>
            <a:r>
              <a:rPr lang="pt-BR" sz="2200" dirty="0" err="1">
                <a:solidFill>
                  <a:schemeClr val="bg1"/>
                </a:solidFill>
              </a:rPr>
              <a:t>Blockchain</a:t>
            </a:r>
            <a:r>
              <a:rPr lang="pt-BR" sz="2200" dirty="0">
                <a:solidFill>
                  <a:schemeClr val="bg1"/>
                </a:solidFill>
              </a:rPr>
              <a:t> é um grande banco de dados publico, remoto e inviolável, no qual podem ser registradas arquivos digitais de todo tipo. (Senai, 2020)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</a:rPr>
              <a:t>Esse sistema por ser publico, qualquer pessoa pode verificar e verificar as movimentações registradas e evitando assim fraudes. (Data Science </a:t>
            </a:r>
            <a:r>
              <a:rPr lang="pt-BR" sz="2200" dirty="0" err="1">
                <a:solidFill>
                  <a:schemeClr val="bg1"/>
                </a:solidFill>
              </a:rPr>
              <a:t>Academy</a:t>
            </a:r>
            <a:r>
              <a:rPr lang="pt-BR" sz="2200" dirty="0">
                <a:solidFill>
                  <a:schemeClr val="bg1"/>
                </a:solidFill>
              </a:rPr>
              <a:t>, 2020)</a:t>
            </a:r>
          </a:p>
        </p:txBody>
      </p:sp>
      <p:pic>
        <p:nvPicPr>
          <p:cNvPr id="7" name="Picture 2" descr="Senac São Paulo - Cursos Livres, Ensino Médio,Técnicos, Graduação, Extensão  e Pós-graduação - Senac São Paulo">
            <a:extLst>
              <a:ext uri="{FF2B5EF4-FFF2-40B4-BE49-F238E27FC236}">
                <a16:creationId xmlns:a16="http://schemas.microsoft.com/office/drawing/2014/main" id="{5F086F8E-9BB9-4AFF-AE8C-7A2B5F82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575" y="45550"/>
            <a:ext cx="1840599" cy="10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5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8AEA4-81AC-4387-9637-270BD45C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5200" dirty="0"/>
              <a:t>Visão Geral do Projeto</a:t>
            </a:r>
          </a:p>
        </p:txBody>
      </p:sp>
      <p:pic>
        <p:nvPicPr>
          <p:cNvPr id="4" name="Picture 2" descr="Senac São Paulo - Cursos Livres, Ensino Médio,Técnicos, Graduação, Extensão  e Pós-graduação - Senac São Paulo">
            <a:extLst>
              <a:ext uri="{FF2B5EF4-FFF2-40B4-BE49-F238E27FC236}">
                <a16:creationId xmlns:a16="http://schemas.microsoft.com/office/drawing/2014/main" id="{1CD489A0-578E-4BE9-A324-4174AB30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27" y="45550"/>
            <a:ext cx="1550247" cy="9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BA55BFEC-E2CA-4363-A2C4-DB0FD055E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89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30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F29AC-9E67-4E80-B80C-22075CDC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87929"/>
            <a:ext cx="10515600" cy="65468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Funciona</a:t>
            </a:r>
          </a:p>
        </p:txBody>
      </p:sp>
      <p:pic>
        <p:nvPicPr>
          <p:cNvPr id="5" name="Imagem 4" descr="Uma imagem contendo no interior, diferente, fileira, muitos&#10;&#10;Descrição gerada automaticamente">
            <a:extLst>
              <a:ext uri="{FF2B5EF4-FFF2-40B4-BE49-F238E27FC236}">
                <a16:creationId xmlns:a16="http://schemas.microsoft.com/office/drawing/2014/main" id="{17629908-B0D6-412B-A2A4-3CC81811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2" y="1304629"/>
            <a:ext cx="3296110" cy="2124371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5354D46-E312-4C6F-9D9C-9877893F719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841042" y="2366814"/>
            <a:ext cx="3394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pequeno, bolo, homem&#10;&#10;Descrição gerada automaticamente">
            <a:extLst>
              <a:ext uri="{FF2B5EF4-FFF2-40B4-BE49-F238E27FC236}">
                <a16:creationId xmlns:a16="http://schemas.microsoft.com/office/drawing/2014/main" id="{9DC27AED-D9C2-48A2-B078-82B94C93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88" y="1394940"/>
            <a:ext cx="2572815" cy="1943748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39747AAE-DAD7-409C-96C8-CB329E65D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30" y="4213716"/>
            <a:ext cx="4566584" cy="244195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95FD3F7-6D21-4589-BA78-126EE48AAB59}"/>
              </a:ext>
            </a:extLst>
          </p:cNvPr>
          <p:cNvCxnSpPr>
            <a:cxnSpLocks/>
          </p:cNvCxnSpPr>
          <p:nvPr/>
        </p:nvCxnSpPr>
        <p:spPr>
          <a:xfrm flipH="1">
            <a:off x="4956315" y="3019147"/>
            <a:ext cx="2663685" cy="11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Uma imagem contendo Aplicativo&#10;&#10;Descrição gerada automaticamente">
            <a:extLst>
              <a:ext uri="{FF2B5EF4-FFF2-40B4-BE49-F238E27FC236}">
                <a16:creationId xmlns:a16="http://schemas.microsoft.com/office/drawing/2014/main" id="{A47AF5C2-A67A-41F1-A069-F7B8EB81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731" y="4156241"/>
            <a:ext cx="3467584" cy="255690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9DEB205-1AC6-4831-AFB1-5892FED987A5}"/>
              </a:ext>
            </a:extLst>
          </p:cNvPr>
          <p:cNvSpPr/>
          <p:nvPr/>
        </p:nvSpPr>
        <p:spPr>
          <a:xfrm>
            <a:off x="675860" y="848139"/>
            <a:ext cx="3165181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1. Produtos Médicos com </a:t>
            </a:r>
            <a:r>
              <a:rPr lang="pt-BR" sz="1600" b="1" dirty="0" err="1">
                <a:solidFill>
                  <a:schemeClr val="tx1"/>
                </a:solidFill>
              </a:rPr>
              <a:t>Qr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Code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62FF80-AB03-4F55-B589-F4C71BF411AD}"/>
              </a:ext>
            </a:extLst>
          </p:cNvPr>
          <p:cNvSpPr/>
          <p:nvPr/>
        </p:nvSpPr>
        <p:spPr>
          <a:xfrm>
            <a:off x="7235688" y="848139"/>
            <a:ext cx="3048000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2. Leitor de </a:t>
            </a:r>
            <a:r>
              <a:rPr lang="pt-BR" sz="1600" b="1" dirty="0" err="1">
                <a:solidFill>
                  <a:schemeClr val="tx1"/>
                </a:solidFill>
              </a:rPr>
              <a:t>Qr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Code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27FF1F1-7A00-4CA9-AEC7-D07432F6425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956314" y="5434694"/>
            <a:ext cx="2544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D86F248D-B3D8-4B13-99BA-C6BB83F1E174}"/>
              </a:ext>
            </a:extLst>
          </p:cNvPr>
          <p:cNvSpPr/>
          <p:nvPr/>
        </p:nvSpPr>
        <p:spPr>
          <a:xfrm>
            <a:off x="1149022" y="3721850"/>
            <a:ext cx="3048000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3. Banco de Dados em </a:t>
            </a:r>
            <a:r>
              <a:rPr lang="pt-BR" sz="1600" b="1" dirty="0" err="1">
                <a:solidFill>
                  <a:schemeClr val="tx1"/>
                </a:solidFill>
              </a:rPr>
              <a:t>Blockchain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CD530CD-2FC7-40DC-836F-E91617C58ABF}"/>
              </a:ext>
            </a:extLst>
          </p:cNvPr>
          <p:cNvSpPr/>
          <p:nvPr/>
        </p:nvSpPr>
        <p:spPr>
          <a:xfrm>
            <a:off x="7770157" y="3597297"/>
            <a:ext cx="3048000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4. Dashboard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0D3E197-3B7B-48BC-9208-690C54643482}"/>
              </a:ext>
            </a:extLst>
          </p:cNvPr>
          <p:cNvSpPr/>
          <p:nvPr/>
        </p:nvSpPr>
        <p:spPr>
          <a:xfrm>
            <a:off x="4014365" y="1687490"/>
            <a:ext cx="3048000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solidFill>
                  <a:schemeClr val="tx1"/>
                </a:solidFill>
              </a:rPr>
              <a:t>Identificação do Produto com </a:t>
            </a:r>
            <a:r>
              <a:rPr lang="pt-BR" sz="1200" i="1" dirty="0" err="1">
                <a:solidFill>
                  <a:schemeClr val="tx1"/>
                </a:solidFill>
              </a:rPr>
              <a:t>Qr</a:t>
            </a:r>
            <a:r>
              <a:rPr lang="pt-BR" sz="1200" i="1" dirty="0">
                <a:solidFill>
                  <a:schemeClr val="tx1"/>
                </a:solidFill>
              </a:rPr>
              <a:t> </a:t>
            </a:r>
            <a:r>
              <a:rPr lang="pt-BR" sz="1200" i="1" dirty="0" err="1">
                <a:solidFill>
                  <a:schemeClr val="tx1"/>
                </a:solidFill>
              </a:rPr>
              <a:t>Code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2C6C506-F13A-4D50-AD12-237538813B8C}"/>
              </a:ext>
            </a:extLst>
          </p:cNvPr>
          <p:cNvSpPr/>
          <p:nvPr/>
        </p:nvSpPr>
        <p:spPr>
          <a:xfrm rot="20201861">
            <a:off x="4498607" y="3126772"/>
            <a:ext cx="3225661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solidFill>
                  <a:schemeClr val="tx1"/>
                </a:solidFill>
              </a:rPr>
              <a:t>Gravação dos Dados na Base de Dados em </a:t>
            </a:r>
            <a:r>
              <a:rPr lang="pt-BR" sz="1200" i="1" dirty="0" err="1">
                <a:solidFill>
                  <a:schemeClr val="tx1"/>
                </a:solidFill>
              </a:rPr>
              <a:t>Blockchain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C6E249B-CD9D-4E5A-BFA1-0744227FE7C3}"/>
              </a:ext>
            </a:extLst>
          </p:cNvPr>
          <p:cNvSpPr/>
          <p:nvPr/>
        </p:nvSpPr>
        <p:spPr>
          <a:xfrm>
            <a:off x="5110575" y="4908021"/>
            <a:ext cx="2235893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solidFill>
                  <a:schemeClr val="tx1"/>
                </a:solidFill>
              </a:rPr>
              <a:t>Fonte de Dados para o Dashboard</a:t>
            </a:r>
          </a:p>
        </p:txBody>
      </p:sp>
      <p:pic>
        <p:nvPicPr>
          <p:cNvPr id="33" name="Picture 2" descr="Senac São Paulo - Cursos Livres, Ensino Médio,Técnicos, Graduação, Extensão  e Pós-graduação - Senac São Paulo">
            <a:extLst>
              <a:ext uri="{FF2B5EF4-FFF2-40B4-BE49-F238E27FC236}">
                <a16:creationId xmlns:a16="http://schemas.microsoft.com/office/drawing/2014/main" id="{3529CF72-B468-4382-A4FF-119679D6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27" y="45550"/>
            <a:ext cx="1550247" cy="9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2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7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8" name="Group 7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0BBD72-0114-4EAF-8DE2-36234FD2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Obrigado!</a:t>
            </a:r>
          </a:p>
        </p:txBody>
      </p:sp>
      <p:pic>
        <p:nvPicPr>
          <p:cNvPr id="4098" name="Picture 2" descr="Edite um dos modelos de Cartão de Despedida - Canva">
            <a:extLst>
              <a:ext uri="{FF2B5EF4-FFF2-40B4-BE49-F238E27FC236}">
                <a16:creationId xmlns:a16="http://schemas.microsoft.com/office/drawing/2014/main" id="{726F710F-8D26-4625-8F25-EBA896354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-1" b="-1"/>
          <a:stretch/>
        </p:blipFill>
        <p:spPr bwMode="auto">
          <a:xfrm>
            <a:off x="2855931" y="2419419"/>
            <a:ext cx="6477090" cy="41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ac São Paulo - Cursos Livres, Ensino Médio,Técnicos, Graduação, Extensão  e Pós-graduação - Senac São Paulo">
            <a:extLst>
              <a:ext uri="{FF2B5EF4-FFF2-40B4-BE49-F238E27FC236}">
                <a16:creationId xmlns:a16="http://schemas.microsoft.com/office/drawing/2014/main" id="{3ACBD746-0E05-4FF0-8F33-EB8ADA7B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27" y="45550"/>
            <a:ext cx="1550247" cy="9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7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213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Rastreamento de Produto Médicos com Blockchain</vt:lpstr>
      <vt:lpstr>Grupo de pesquisa</vt:lpstr>
      <vt:lpstr>Porque fazer o Rastreamento de Produtos Médicos?</vt:lpstr>
      <vt:lpstr>O que é Blockchain</vt:lpstr>
      <vt:lpstr>Visão Geral do Projeto</vt:lpstr>
      <vt:lpstr>Como Funciona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em Serviços 4.0 com Blockchain</dc:title>
  <dc:creator>João Augusto Oliveira Jorge</dc:creator>
  <cp:lastModifiedBy>Joao Augusto</cp:lastModifiedBy>
  <cp:revision>5</cp:revision>
  <dcterms:created xsi:type="dcterms:W3CDTF">2021-01-28T11:28:42Z</dcterms:created>
  <dcterms:modified xsi:type="dcterms:W3CDTF">2021-10-08T01:33:56Z</dcterms:modified>
</cp:coreProperties>
</file>