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8A9F-492F-A06C-B1EB-74FBD1AF9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8D4C9-424E-AF99-4754-84A5E791C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9DF33-E076-1BA3-02CD-5A6FE4A0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6C48-7407-D4CF-DDA0-FBC0AD0B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54F26-4DDE-3D65-D333-A9FBB73A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54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66B2-9192-56A0-9F49-5AE9449E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2E7C9-2A40-E260-9120-14DCD7E2D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5031-8491-F7EF-EED6-F7619823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AC50-FD82-C6AF-0275-228132BC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9C06-2CEB-07A0-A673-FACE0DFC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866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EF816-465A-9260-4615-CF9DE4926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DEBCE-58F1-0C81-2DB5-5C770521D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8C1B-BB45-E397-5210-2E1B7F68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AA8E-8A38-CB7F-9C5A-7FC7A3CD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BFC2-86B0-D539-E71E-63DF2FED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628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57BF-7D79-08AF-00DF-AFCE86EC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7F33-36D5-717F-A111-767A24C7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25D71-907F-26C3-669A-B8150EF2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0390-B7C5-6EA1-D312-0CA5C090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2B15D-9A1A-1685-D7E1-72F86EBA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288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B1BA-DE84-D5A4-F412-765C21C3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F100-9500-F50F-FF66-ECBAB4B7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1CBC-8C3C-FFF2-B817-2CFEBBD7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2C276-2F50-DE06-79E3-BB9037A55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FE47-2B6A-E298-3C96-FAD60D62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53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A801-DFF0-06B6-33B4-FD12291F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8659-09E5-2310-66C9-0E183F301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7E8E3-C5D1-B589-3C0A-0DB33C64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A7389-8C46-1430-7914-883A2E55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5580-AC47-E617-B6E9-D4A0E10D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FD4E3-00EC-67AE-2597-ABB2226E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2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EAE2-9F6F-0061-09BE-355A838F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41C8-0B55-6351-292C-5ED8821E1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52BD-38F5-6862-5DCC-A6A087E8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79E0C-517F-6076-5EBE-6E7901110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B4B34-4CE7-8A51-CC78-7195FE72A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3514F-A873-10AB-600B-4F8924D0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BCC82A-1440-E7A0-3215-18B89EDC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23AA2-40C5-9561-55A4-44562C22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08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D19B-9A21-1815-3593-794A8C07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ED639-93B7-5987-D4B4-DDA79F10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38374-CEE1-77F3-31A1-9A01B6AD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B330-45FD-16B9-C5D4-CCAE5665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27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5D8CC-549F-778A-3B31-13339D3A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32990B-E14A-0813-DD6F-FF880BBC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BACDD-A15F-00C4-E912-5F720271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54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9FA5-A887-4071-BEE9-92420507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88FF-10D5-87E0-8E1F-267B657E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F19F2-07CB-0491-DEC1-56F1FD146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C8ACA-FC07-2002-358A-E398CF4F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556F-D024-55B8-5351-386B1698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9F3B0-65C6-4B69-6D2C-74716C68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982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724C-9D65-5557-3459-337DFF72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06895-9ED6-22A0-1731-446BC0795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C0574-870E-D3DF-4000-98068E04A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BE1DE-B22A-0772-8B66-F953B488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36094-2B90-437A-8498-494679A0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89643-317C-6CEA-77D2-967BFE7C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13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C06DB-4F5A-3198-3575-2F6BCAE1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9B779-B44A-2074-2AFF-28E363F7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66648-78C2-E383-904F-7B7080C3E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C11D9-DCDF-47D0-BF2C-42FE587C5273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C1FD-BC91-201D-B05D-6EAE956A8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E323-3CB7-1B7C-1F75-FB30B717A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5E814-750E-4BA5-B8C1-8CEE7F437E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50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95B8E3E-6843-4B99-5D34-0009CA50D457}"/>
              </a:ext>
            </a:extLst>
          </p:cNvPr>
          <p:cNvSpPr/>
          <p:nvPr/>
        </p:nvSpPr>
        <p:spPr>
          <a:xfrm>
            <a:off x="207034" y="165017"/>
            <a:ext cx="2158455" cy="5769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SuarezHealth</a:t>
            </a:r>
            <a:br>
              <a:rPr lang="sv-SE" sz="1400" b="1" dirty="0"/>
            </a:br>
            <a:r>
              <a:rPr lang="sv-SE" sz="1200" dirty="0"/>
              <a:t>Xcode project wrapper</a:t>
            </a:r>
            <a:endParaRPr lang="LID4096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9E8AFF-FAA7-FAFB-3813-D6C5B6D94585}"/>
              </a:ext>
            </a:extLst>
          </p:cNvPr>
          <p:cNvSpPr/>
          <p:nvPr/>
        </p:nvSpPr>
        <p:spPr>
          <a:xfrm>
            <a:off x="2518912" y="165018"/>
            <a:ext cx="9615579" cy="57692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sv-SE" sz="1400" b="1" dirty="0"/>
              <a:t>appleMyCore</a:t>
            </a:r>
            <a:br>
              <a:rPr lang="sv-SE" sz="1400" b="1" dirty="0"/>
            </a:br>
            <a:r>
              <a:rPr lang="sv-SE" sz="1200" dirty="0"/>
              <a:t>Typealias for impl-&gt;apple or win</a:t>
            </a:r>
            <a:endParaRPr lang="LID4096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146AF8-CC74-4236-A277-D8FA5528A1FF}"/>
              </a:ext>
            </a:extLst>
          </p:cNvPr>
          <p:cNvSpPr/>
          <p:nvPr/>
        </p:nvSpPr>
        <p:spPr>
          <a:xfrm>
            <a:off x="6682596" y="391063"/>
            <a:ext cx="2707050" cy="267418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 err="1"/>
              <a:t>HealthEngineProtocol</a:t>
            </a:r>
            <a:endParaRPr lang="en-US" sz="1400" b="1" dirty="0"/>
          </a:p>
          <a:p>
            <a:pPr algn="ctr"/>
            <a:r>
              <a:rPr lang="sv-SE" sz="1200" dirty="0"/>
              <a:t>Protocol/interface</a:t>
            </a:r>
            <a:endParaRPr lang="LID4096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D550D-AA4C-0F38-7CEE-9484BFFFDD68}"/>
              </a:ext>
            </a:extLst>
          </p:cNvPr>
          <p:cNvSpPr/>
          <p:nvPr/>
        </p:nvSpPr>
        <p:spPr>
          <a:xfrm>
            <a:off x="431321" y="3522630"/>
            <a:ext cx="1702278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SuarezHealth iPhoneApp</a:t>
            </a:r>
            <a:br>
              <a:rPr lang="sv-SE" sz="1400" b="1" dirty="0"/>
            </a:br>
            <a:r>
              <a:rPr lang="sv-SE" sz="1200" dirty="0"/>
              <a:t>Wrapper to views in appleMyCore</a:t>
            </a:r>
            <a:endParaRPr lang="LID4096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019841-EBDD-29D4-E927-52CCCE2FF753}"/>
              </a:ext>
            </a:extLst>
          </p:cNvPr>
          <p:cNvSpPr/>
          <p:nvPr/>
        </p:nvSpPr>
        <p:spPr>
          <a:xfrm>
            <a:off x="2622429" y="1650522"/>
            <a:ext cx="1750548" cy="69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appleMyCoreCLI</a:t>
            </a:r>
            <a:br>
              <a:rPr lang="sv-SE" sz="1400" b="1" dirty="0"/>
            </a:br>
            <a:r>
              <a:rPr lang="sv-SE" sz="1200" dirty="0"/>
              <a:t>Win test client</a:t>
            </a:r>
            <a:endParaRPr lang="LID4096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8A102A-87A4-C56A-2AFE-F7EC5C06911C}"/>
              </a:ext>
            </a:extLst>
          </p:cNvPr>
          <p:cNvSpPr/>
          <p:nvPr/>
        </p:nvSpPr>
        <p:spPr>
          <a:xfrm>
            <a:off x="4603629" y="1650523"/>
            <a:ext cx="1805797" cy="69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HealthEngineImpl </a:t>
            </a:r>
          </a:p>
          <a:p>
            <a:pPr algn="ctr"/>
            <a:r>
              <a:rPr lang="sv-SE" sz="1200" dirty="0"/>
              <a:t>Typealias for Apple or Win</a:t>
            </a:r>
            <a:endParaRPr lang="LID4096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A0B372-F08E-9217-60E4-20FD86FD6A64}"/>
              </a:ext>
            </a:extLst>
          </p:cNvPr>
          <p:cNvSpPr/>
          <p:nvPr/>
        </p:nvSpPr>
        <p:spPr>
          <a:xfrm>
            <a:off x="6994378" y="1201949"/>
            <a:ext cx="1909312" cy="69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HealthEngineApple</a:t>
            </a:r>
          </a:p>
          <a:p>
            <a:pPr algn="ctr"/>
            <a:r>
              <a:rPr lang="sv-SE" sz="1200" dirty="0"/>
              <a:t>Apple implementation</a:t>
            </a:r>
            <a:endParaRPr lang="LID4096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44647C-09F2-773A-8AEC-BF152DDC9086}"/>
              </a:ext>
            </a:extLst>
          </p:cNvPr>
          <p:cNvSpPr/>
          <p:nvPr/>
        </p:nvSpPr>
        <p:spPr>
          <a:xfrm>
            <a:off x="6994378" y="2110598"/>
            <a:ext cx="2150852" cy="69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HealthEngineWindows</a:t>
            </a:r>
          </a:p>
          <a:p>
            <a:pPr algn="ctr"/>
            <a:r>
              <a:rPr lang="sv-SE" sz="1200" dirty="0"/>
              <a:t>Win implementation</a:t>
            </a:r>
            <a:endParaRPr lang="LID4096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B264A4-7FDF-BC56-E1B9-0CEDBADF03B9}"/>
              </a:ext>
            </a:extLst>
          </p:cNvPr>
          <p:cNvSpPr/>
          <p:nvPr/>
        </p:nvSpPr>
        <p:spPr>
          <a:xfrm>
            <a:off x="9972136" y="1201949"/>
            <a:ext cx="1909312" cy="69586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HKHealthStore</a:t>
            </a:r>
          </a:p>
          <a:p>
            <a:pPr algn="ctr"/>
            <a:r>
              <a:rPr lang="sv-SE" sz="1200" dirty="0"/>
              <a:t>When in iPhone</a:t>
            </a:r>
            <a:endParaRPr lang="LID4096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F44543-C08C-5177-A156-3C06AA36A70A}"/>
              </a:ext>
            </a:extLst>
          </p:cNvPr>
          <p:cNvSpPr/>
          <p:nvPr/>
        </p:nvSpPr>
        <p:spPr>
          <a:xfrm>
            <a:off x="431321" y="4468661"/>
            <a:ext cx="1702278" cy="81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SuarezHealth WatchApp</a:t>
            </a:r>
            <a:br>
              <a:rPr lang="sv-SE" sz="1400" b="1" dirty="0"/>
            </a:br>
            <a:r>
              <a:rPr lang="sv-SE" sz="1200" dirty="0"/>
              <a:t>Wrapper to views in appleMyCore</a:t>
            </a:r>
            <a:endParaRPr lang="LID4096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0326A-AD31-E6C9-707E-7E93790773BA}"/>
              </a:ext>
            </a:extLst>
          </p:cNvPr>
          <p:cNvSpPr txBox="1"/>
          <p:nvPr/>
        </p:nvSpPr>
        <p:spPr>
          <a:xfrm>
            <a:off x="324926" y="2599616"/>
            <a:ext cx="1949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200" dirty="0"/>
              <a:t>Just wrappers; implementation in Views in appleMyCore and are used as companions</a:t>
            </a:r>
            <a:endParaRPr lang="LID4096" sz="1200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AE46BF1E-FDBF-991F-00B1-9E633152A935}"/>
              </a:ext>
            </a:extLst>
          </p:cNvPr>
          <p:cNvSpPr/>
          <p:nvPr/>
        </p:nvSpPr>
        <p:spPr>
          <a:xfrm>
            <a:off x="6956381" y="3473571"/>
            <a:ext cx="2150852" cy="695864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HealthDataSample</a:t>
            </a:r>
            <a:endParaRPr lang="en-US" sz="1400" b="1" dirty="0"/>
          </a:p>
          <a:p>
            <a:pPr algn="ctr"/>
            <a:r>
              <a:rPr lang="sv-SE" sz="1200" dirty="0"/>
              <a:t>Model/data</a:t>
            </a:r>
            <a:endParaRPr lang="LID4096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C2DD9C-9925-955A-05E5-8D43F745A2EC}"/>
              </a:ext>
            </a:extLst>
          </p:cNvPr>
          <p:cNvSpPr/>
          <p:nvPr/>
        </p:nvSpPr>
        <p:spPr>
          <a:xfrm>
            <a:off x="9972136" y="2110598"/>
            <a:ext cx="1909312" cy="69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HealthExportReader</a:t>
            </a:r>
          </a:p>
          <a:p>
            <a:pPr algn="ctr"/>
            <a:r>
              <a:rPr lang="sv-SE" sz="1200" dirty="0"/>
              <a:t>Reads health export file for win and simulator</a:t>
            </a:r>
            <a:endParaRPr lang="LID4096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2AA774-0944-69E8-9170-85848EE09E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8903690" y="1549881"/>
            <a:ext cx="106844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878575-F74F-4316-100F-E657F434B086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8903690" y="1549881"/>
            <a:ext cx="1068446" cy="90864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2BF41AF-98A7-B87F-AA63-8E0537F06250}"/>
              </a:ext>
            </a:extLst>
          </p:cNvPr>
          <p:cNvSpPr txBox="1"/>
          <p:nvPr/>
        </p:nvSpPr>
        <p:spPr>
          <a:xfrm>
            <a:off x="9389645" y="1604441"/>
            <a:ext cx="570990" cy="276999"/>
          </a:xfrm>
          <a:prstGeom prst="rect">
            <a:avLst/>
          </a:prstGeom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sv-SE" sz="1200" dirty="0"/>
              <a:t>either</a:t>
            </a:r>
            <a:endParaRPr lang="LID4096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A8037D-85A2-7344-3911-B843415C84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9145230" y="2458530"/>
            <a:ext cx="82690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80A478EE-07B1-B2F1-3B56-40F1F8A7C79D}"/>
              </a:ext>
            </a:extLst>
          </p:cNvPr>
          <p:cNvSpPr/>
          <p:nvPr/>
        </p:nvSpPr>
        <p:spPr>
          <a:xfrm>
            <a:off x="10340196" y="3473571"/>
            <a:ext cx="1236453" cy="61264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600" b="1" dirty="0"/>
              <a:t>Export.xml</a:t>
            </a:r>
            <a:endParaRPr lang="LID4096" sz="16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901134-A4C6-1B50-221A-9C495B5E7BBB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10926792" y="2806462"/>
            <a:ext cx="31631" cy="66710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83DA83-3788-0649-6D61-4288352279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409426" y="1549881"/>
            <a:ext cx="584952" cy="4485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B9D029-E96D-630A-EA4C-CDCE164507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409426" y="1998455"/>
            <a:ext cx="584952" cy="46007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E2FA9E4-7678-52E0-27D3-4C225BE920D9}"/>
              </a:ext>
            </a:extLst>
          </p:cNvPr>
          <p:cNvSpPr txBox="1"/>
          <p:nvPr/>
        </p:nvSpPr>
        <p:spPr>
          <a:xfrm>
            <a:off x="6666366" y="1854689"/>
            <a:ext cx="570990" cy="276999"/>
          </a:xfrm>
          <a:prstGeom prst="rect">
            <a:avLst/>
          </a:prstGeom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sv-SE" sz="1200" dirty="0"/>
              <a:t>either</a:t>
            </a:r>
            <a:endParaRPr lang="LID4096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5F14AF-348B-3449-95C1-6D0398F1E32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72977" y="1998454"/>
            <a:ext cx="230652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874E1D8-6EA4-3C5D-73F0-2F069D4CEAD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 flipV="1">
            <a:off x="2133599" y="3927900"/>
            <a:ext cx="488830" cy="17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AB9E0-085E-D16E-11FA-9F9A773271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 flipV="1">
            <a:off x="2133599" y="4874102"/>
            <a:ext cx="488830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26BDCE1-E562-210B-9036-FF554305EFDD}"/>
              </a:ext>
            </a:extLst>
          </p:cNvPr>
          <p:cNvSpPr/>
          <p:nvPr/>
        </p:nvSpPr>
        <p:spPr>
          <a:xfrm>
            <a:off x="2622429" y="3579968"/>
            <a:ext cx="1750549" cy="69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HRVViewiPhone </a:t>
            </a:r>
          </a:p>
          <a:p>
            <a:pPr algn="ctr"/>
            <a:r>
              <a:rPr lang="sv-SE" sz="1200" dirty="0"/>
              <a:t>View for iPhone</a:t>
            </a:r>
            <a:endParaRPr lang="LID4096" sz="14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F059222-0B19-EBEC-A343-41BD5B50C376}"/>
              </a:ext>
            </a:extLst>
          </p:cNvPr>
          <p:cNvSpPr/>
          <p:nvPr/>
        </p:nvSpPr>
        <p:spPr>
          <a:xfrm>
            <a:off x="2622429" y="4526170"/>
            <a:ext cx="1750549" cy="69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HRVViewWatch</a:t>
            </a:r>
          </a:p>
          <a:p>
            <a:pPr algn="ctr"/>
            <a:r>
              <a:rPr lang="sv-SE" sz="1200" dirty="0"/>
              <a:t>View for Watch</a:t>
            </a:r>
            <a:endParaRPr lang="LID4096" sz="14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310DAC0-DD44-1094-8DAD-87670B2268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2" idx="3"/>
            <a:endCxn id="6" idx="2"/>
          </p:cNvCxnSpPr>
          <p:nvPr/>
        </p:nvCxnSpPr>
        <p:spPr>
          <a:xfrm flipV="1">
            <a:off x="4372978" y="2346387"/>
            <a:ext cx="1133550" cy="158151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D562FA4-A73E-EF20-52A0-3F57D4B9719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63" idx="3"/>
            <a:endCxn id="6" idx="2"/>
          </p:cNvCxnSpPr>
          <p:nvPr/>
        </p:nvCxnSpPr>
        <p:spPr>
          <a:xfrm flipV="1">
            <a:off x="4372978" y="2346387"/>
            <a:ext cx="1133550" cy="252771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D102388-AEEB-C3B4-1482-8F71149983A4}"/>
              </a:ext>
            </a:extLst>
          </p:cNvPr>
          <p:cNvSpPr/>
          <p:nvPr/>
        </p:nvSpPr>
        <p:spPr>
          <a:xfrm>
            <a:off x="2622428" y="2518918"/>
            <a:ext cx="1750549" cy="6958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appleMyCoreTests </a:t>
            </a:r>
          </a:p>
          <a:p>
            <a:pPr algn="ctr"/>
            <a:r>
              <a:rPr lang="sv-SE" sz="1200" dirty="0"/>
              <a:t>XCTestCases</a:t>
            </a:r>
            <a:endParaRPr lang="LID4096" sz="14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F5C12D0-B20A-1712-1527-69EC8829BD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81" idx="3"/>
            <a:endCxn id="6" idx="2"/>
          </p:cNvCxnSpPr>
          <p:nvPr/>
        </p:nvCxnSpPr>
        <p:spPr>
          <a:xfrm flipV="1">
            <a:off x="4372977" y="2346387"/>
            <a:ext cx="1133551" cy="52046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9F1F09D-4F64-51DF-33B4-9912FE26791B}"/>
              </a:ext>
            </a:extLst>
          </p:cNvPr>
          <p:cNvSpPr txBox="1"/>
          <p:nvPr/>
        </p:nvSpPr>
        <p:spPr>
          <a:xfrm>
            <a:off x="8968390" y="1253156"/>
            <a:ext cx="1047082" cy="276999"/>
          </a:xfrm>
          <a:prstGeom prst="rect">
            <a:avLst/>
          </a:prstGeom>
          <a:ln w="19050" cap="flat" cmpd="sng" algn="ctr">
            <a:noFill/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sv-SE" sz="1200" dirty="0"/>
              <a:t>Via HealthKit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28319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98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Joakim Suarez</dc:creator>
  <cp:lastModifiedBy>Joakim Suarez</cp:lastModifiedBy>
  <cp:revision>23</cp:revision>
  <dcterms:created xsi:type="dcterms:W3CDTF">2025-10-26T17:29:44Z</dcterms:created>
  <dcterms:modified xsi:type="dcterms:W3CDTF">2025-10-27T18:59:33Z</dcterms:modified>
</cp:coreProperties>
</file>