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10" r:id="rId3"/>
    <p:sldMasterId id="2147483723" r:id="rId4"/>
    <p:sldMasterId id="2147483706" r:id="rId5"/>
  </p:sldMasterIdLst>
  <p:notesMasterIdLst>
    <p:notesMasterId r:id="rId10"/>
  </p:notesMasterIdLst>
  <p:handoutMasterIdLst>
    <p:handoutMasterId r:id="rId11"/>
  </p:handoutMasterIdLst>
  <p:sldIdLst>
    <p:sldId id="292" r:id="rId6"/>
    <p:sldId id="290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989"/>
    <a:srgbClr val="52B7C5"/>
    <a:srgbClr val="4CB4C8"/>
    <a:srgbClr val="B7E1F8"/>
    <a:srgbClr val="44546A"/>
    <a:srgbClr val="67B1AF"/>
    <a:srgbClr val="45B0C6"/>
    <a:srgbClr val="4FB4C2"/>
    <a:srgbClr val="3B9EAB"/>
    <a:srgbClr val="99D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90134" autoAdjust="0"/>
  </p:normalViewPr>
  <p:slideViewPr>
    <p:cSldViewPr snapToGrid="0">
      <p:cViewPr>
        <p:scale>
          <a:sx n="125" d="100"/>
          <a:sy n="125" d="100"/>
        </p:scale>
        <p:origin x="90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7AB4-D209-484C-B059-BBBA141E5E9E}" type="datetimeFigureOut">
              <a:rPr lang="pt-PT" smtClean="0"/>
              <a:t>31/03/2018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569A-3E51-4861-B4FE-DC3B118D720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577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E3626-E50B-46BA-8D79-908A81E4BAE7}" type="datetimeFigureOut">
              <a:rPr lang="pt-PT" smtClean="0"/>
              <a:t>31/03/2018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7729C-6921-43B7-9205-23BE61006F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72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devopsbc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witter.com/hashtag/globaldevopsbootcamp?src=hash" TargetMode="External"/><Relationship Id="rId5" Type="http://schemas.openxmlformats.org/officeDocument/2006/relationships/hyperlink" Target="https://twitter.com/hashtag/GDBC?src=hash" TargetMode="External"/><Relationship Id="rId4" Type="http://schemas.openxmlformats.org/officeDocument/2006/relationships/hyperlink" Target="https://twitter.com/hashtag/DevOps?src=hash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7729C-6921-43B7-9205-23BE61006F2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616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</a:t>
            </a:r>
            <a:r>
              <a:rPr lang="pt-PT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gdevopsbc</a:t>
            </a:r>
            <a:endParaRPr lang="pt-PT" sz="1200" b="0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#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DevOps</a:t>
            </a:r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#GDBC</a:t>
            </a:r>
            <a:endParaRPr lang="pt-PT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#</a:t>
            </a:r>
            <a:r>
              <a:rPr lang="pt-PT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globaldevopsbootcamp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7729C-6921-43B7-9205-23BE61006F2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24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7729C-6921-43B7-9205-23BE61006F2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77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7729C-6921-43B7-9205-23BE61006F2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58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bg>
      <p:bgPr>
        <a:gradFill>
          <a:gsLst>
            <a:gs pos="100000">
              <a:srgbClr val="99DFDA"/>
            </a:gs>
            <a:gs pos="54000">
              <a:srgbClr val="45B0C6"/>
            </a:gs>
            <a:gs pos="0">
              <a:srgbClr val="67B1A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3149"/>
            <a:ext cx="12192000" cy="3637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4" y="-405065"/>
            <a:ext cx="12192000" cy="4876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F3784D-29DC-46C6-AB7D-C13655C72D14}"/>
              </a:ext>
            </a:extLst>
          </p:cNvPr>
          <p:cNvSpPr/>
          <p:nvPr userDrawn="1"/>
        </p:nvSpPr>
        <p:spPr>
          <a:xfrm>
            <a:off x="625047" y="1546091"/>
            <a:ext cx="812094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GLOBAL DEVOPS</a:t>
            </a:r>
            <a:endParaRPr lang="pt-PT" sz="6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BOOTCAMP</a:t>
            </a:r>
            <a:endParaRPr lang="pt-PT" sz="6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EF2B6-04DA-4A6C-8CE4-FCE526B49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997" y="2426677"/>
            <a:ext cx="6873524" cy="3241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77272F-A56E-4204-9BB2-5F0410DF92D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11" y="4426506"/>
            <a:ext cx="7354711" cy="2222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81D336-A85E-4301-86EC-546D19629C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6" t="19652" r="20813" b="27884"/>
          <a:stretch/>
        </p:blipFill>
        <p:spPr>
          <a:xfrm>
            <a:off x="7324164" y="3286276"/>
            <a:ext cx="381445" cy="3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52B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15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637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 Separator Option">
    <p:bg>
      <p:bgPr>
        <a:solidFill>
          <a:srgbClr val="167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77BE4E-8538-4557-87B0-C90886925006}"/>
              </a:ext>
            </a:extLst>
          </p:cNvPr>
          <p:cNvSpPr/>
          <p:nvPr userDrawn="1"/>
        </p:nvSpPr>
        <p:spPr>
          <a:xfrm>
            <a:off x="625047" y="1546091"/>
            <a:ext cx="812094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GLOBAL DEVOPS</a:t>
            </a:r>
            <a:endParaRPr lang="pt-PT" sz="6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BOOTCAMP</a:t>
            </a:r>
            <a:endParaRPr lang="pt-PT" sz="6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 Separator Option">
    <p:bg>
      <p:bgPr>
        <a:gradFill>
          <a:gsLst>
            <a:gs pos="100000">
              <a:srgbClr val="99DFDA"/>
            </a:gs>
            <a:gs pos="54000">
              <a:srgbClr val="45B0C6"/>
            </a:gs>
            <a:gs pos="0">
              <a:srgbClr val="67B1A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135269" y="2764697"/>
            <a:ext cx="6276530" cy="981660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57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 Photo_Option">
    <p:bg>
      <p:bgPr>
        <a:gradFill>
          <a:gsLst>
            <a:gs pos="100000">
              <a:srgbClr val="99DFDA"/>
            </a:gs>
            <a:gs pos="54000">
              <a:srgbClr val="45B0C6"/>
            </a:gs>
            <a:gs pos="0">
              <a:srgbClr val="67B1A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25085" y="2761807"/>
            <a:ext cx="6276530" cy="981660"/>
          </a:xfrm>
          <a:prstGeom prst="rect">
            <a:avLst/>
          </a:prstGeom>
          <a:noFill/>
        </p:spPr>
        <p:txBody>
          <a:bodyPr lIns="146304" tIns="91440" rIns="146304" bIns="91440" anchor="t" anchorCtr="0">
            <a:noAutofit/>
          </a:bodyPr>
          <a:lstStyle>
            <a:lvl1pPr>
              <a:defRPr sz="7200" spc="-98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757" y="77665"/>
            <a:ext cx="2479534" cy="912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05" y="3133867"/>
            <a:ext cx="5690953" cy="2683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5AF6A-F8A6-4BB3-BC14-BA69609B74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6" t="19652" r="20813" b="27884"/>
          <a:stretch/>
        </p:blipFill>
        <p:spPr>
          <a:xfrm>
            <a:off x="8377124" y="3890963"/>
            <a:ext cx="228878" cy="2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 Photo_Option">
    <p:bg>
      <p:bgPr>
        <a:gradFill flip="none" rotWithShape="1">
          <a:gsLst>
            <a:gs pos="100000">
              <a:srgbClr val="99DFDA"/>
            </a:gs>
            <a:gs pos="54000">
              <a:srgbClr val="45B0C6"/>
            </a:gs>
            <a:gs pos="0">
              <a:srgbClr val="67B1AF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059361" y="0"/>
            <a:ext cx="813263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781995" y="2762448"/>
            <a:ext cx="6276530" cy="981660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52B7C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81995" y="3998318"/>
            <a:ext cx="6276530" cy="792394"/>
          </a:xfrm>
          <a:prstGeom prst="rect">
            <a:avLst/>
          </a:prstGeo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52B7C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5DA0AB-4A3C-4C06-B272-001579D31E09}"/>
              </a:ext>
            </a:extLst>
          </p:cNvPr>
          <p:cNvGrpSpPr/>
          <p:nvPr userDrawn="1"/>
        </p:nvGrpSpPr>
        <p:grpSpPr>
          <a:xfrm>
            <a:off x="315879" y="2032729"/>
            <a:ext cx="3552063" cy="1027507"/>
            <a:chOff x="411589" y="1153818"/>
            <a:chExt cx="3552063" cy="10275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C467F5-C273-432F-936B-0AF751FA85F1}"/>
                </a:ext>
              </a:extLst>
            </p:cNvPr>
            <p:cNvSpPr/>
            <p:nvPr userDrawn="1"/>
          </p:nvSpPr>
          <p:spPr>
            <a:xfrm>
              <a:off x="411589" y="1153818"/>
              <a:ext cx="35520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Arial" panose="020B0604020202020204" pitchFamily="34" charset="0"/>
                </a:rPr>
                <a:t>GLOBAL DEVOPS</a:t>
              </a:r>
              <a:endParaRPr lang="pt-PT" sz="2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C48D6C-D9C4-44CC-9BC0-D0237D9D821E}"/>
                </a:ext>
              </a:extLst>
            </p:cNvPr>
            <p:cNvSpPr/>
            <p:nvPr userDrawn="1"/>
          </p:nvSpPr>
          <p:spPr>
            <a:xfrm>
              <a:off x="634374" y="1534994"/>
              <a:ext cx="31064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  <a:ea typeface="+mj-ea"/>
                  <a:cs typeface="Arial" panose="020B0604020202020204" pitchFamily="34" charset="0"/>
                </a:rPr>
                <a:t>BOOTCAMP</a:t>
              </a:r>
              <a:endParaRPr lang="pt-PT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1CB6F48-9830-4F74-B7C4-A7131F20EB3F}"/>
              </a:ext>
            </a:extLst>
          </p:cNvPr>
          <p:cNvGrpSpPr/>
          <p:nvPr userDrawn="1"/>
        </p:nvGrpSpPr>
        <p:grpSpPr>
          <a:xfrm>
            <a:off x="1014478" y="6291393"/>
            <a:ext cx="2154861" cy="454158"/>
            <a:chOff x="721903" y="6255099"/>
            <a:chExt cx="2154861" cy="45415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53609E6-E93C-49A8-8BEA-1C65AA3B3C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38973" y="6255099"/>
              <a:ext cx="1937791" cy="4541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pt-PT" sz="4800" dirty="0">
                  <a:solidFill>
                    <a:srgbClr val="B7E1F8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#GDBC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763BC6-A6D6-4361-BF09-41B805141A1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45" r="33315" b="34976"/>
            <a:stretch/>
          </p:blipFill>
          <p:spPr>
            <a:xfrm>
              <a:off x="721903" y="6255099"/>
              <a:ext cx="393045" cy="327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652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 Photo_Option">
    <p:bg>
      <p:bgPr>
        <a:gradFill flip="none" rotWithShape="1">
          <a:gsLst>
            <a:gs pos="100000">
              <a:srgbClr val="99DFDA"/>
            </a:gs>
            <a:gs pos="54000">
              <a:srgbClr val="45B0C6"/>
            </a:gs>
            <a:gs pos="0">
              <a:srgbClr val="67B1AF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5DA0AB-4A3C-4C06-B272-001579D31E09}"/>
              </a:ext>
            </a:extLst>
          </p:cNvPr>
          <p:cNvGrpSpPr/>
          <p:nvPr userDrawn="1"/>
        </p:nvGrpSpPr>
        <p:grpSpPr>
          <a:xfrm>
            <a:off x="315879" y="2032729"/>
            <a:ext cx="3552063" cy="1027507"/>
            <a:chOff x="411589" y="1153818"/>
            <a:chExt cx="3552063" cy="10275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C467F5-C273-432F-936B-0AF751FA85F1}"/>
                </a:ext>
              </a:extLst>
            </p:cNvPr>
            <p:cNvSpPr/>
            <p:nvPr userDrawn="1"/>
          </p:nvSpPr>
          <p:spPr>
            <a:xfrm>
              <a:off x="411589" y="1153818"/>
              <a:ext cx="35520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Arial" panose="020B0604020202020204" pitchFamily="34" charset="0"/>
                </a:rPr>
                <a:t>GLOBAL DEVOPS</a:t>
              </a:r>
              <a:endParaRPr lang="pt-PT" sz="2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C48D6C-D9C4-44CC-9BC0-D0237D9D821E}"/>
                </a:ext>
              </a:extLst>
            </p:cNvPr>
            <p:cNvSpPr/>
            <p:nvPr userDrawn="1"/>
          </p:nvSpPr>
          <p:spPr>
            <a:xfrm>
              <a:off x="634374" y="1534994"/>
              <a:ext cx="31064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  <a:ea typeface="+mj-ea"/>
                  <a:cs typeface="Arial" panose="020B0604020202020204" pitchFamily="34" charset="0"/>
                </a:rPr>
                <a:t>BOOTCAMP</a:t>
              </a:r>
              <a:endParaRPr lang="pt-PT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58678-4BC8-4082-A229-9F64FD9F7FA5}"/>
              </a:ext>
            </a:extLst>
          </p:cNvPr>
          <p:cNvSpPr/>
          <p:nvPr userDrawn="1"/>
        </p:nvSpPr>
        <p:spPr>
          <a:xfrm>
            <a:off x="4059361" y="0"/>
            <a:ext cx="8132639" cy="6858000"/>
          </a:xfrm>
          <a:prstGeom prst="rect">
            <a:avLst/>
          </a:prstGeom>
          <a:solidFill>
            <a:srgbClr val="52B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589ADDD-4167-44F5-8696-7729A5A70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1995" y="2762448"/>
            <a:ext cx="6276530" cy="981660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FC186AD-8645-4F7B-A488-F3F9913C52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81995" y="3998318"/>
            <a:ext cx="6276530" cy="792394"/>
          </a:xfrm>
          <a:prstGeom prst="rect">
            <a:avLst/>
          </a:prstGeo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0702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BD16F6-B67B-4D0F-9657-6CB601DFC1DA}"/>
              </a:ext>
            </a:extLst>
          </p:cNvPr>
          <p:cNvSpPr/>
          <p:nvPr userDrawn="1"/>
        </p:nvSpPr>
        <p:spPr>
          <a:xfrm>
            <a:off x="625047" y="1546091"/>
            <a:ext cx="812094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GLOBAL DEVOPS</a:t>
            </a:r>
            <a:endParaRPr lang="pt-PT" sz="6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BOOTCAMP</a:t>
            </a:r>
            <a:endParaRPr lang="pt-PT" sz="6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2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BD16F6-B67B-4D0F-9657-6CB601DFC1DA}"/>
              </a:ext>
            </a:extLst>
          </p:cNvPr>
          <p:cNvSpPr/>
          <p:nvPr userDrawn="1"/>
        </p:nvSpPr>
        <p:spPr>
          <a:xfrm>
            <a:off x="625047" y="1546091"/>
            <a:ext cx="812094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GLOBAL DEVOPS</a:t>
            </a:r>
            <a:endParaRPr lang="pt-PT" sz="6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BOOTCAMP</a:t>
            </a:r>
            <a:endParaRPr lang="pt-PT" sz="6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58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E5C67-66A8-4E67-B163-947CCD89E89B}"/>
              </a:ext>
            </a:extLst>
          </p:cNvPr>
          <p:cNvSpPr/>
          <p:nvPr userDrawn="1"/>
        </p:nvSpPr>
        <p:spPr>
          <a:xfrm>
            <a:off x="625047" y="1546091"/>
            <a:ext cx="812094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GLOBAL DEVOPS</a:t>
            </a:r>
            <a:endParaRPr lang="pt-PT" sz="6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BOOTCAMP</a:t>
            </a:r>
            <a:endParaRPr lang="pt-PT" sz="6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rgbClr val="99DFDA"/>
            </a:gs>
            <a:gs pos="54000">
              <a:srgbClr val="45B0C6"/>
            </a:gs>
            <a:gs pos="0">
              <a:srgbClr val="67B1A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8F3ABD-1ACC-4400-B6F6-96112F4BFF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4" y="-405065"/>
            <a:ext cx="12192000" cy="48768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C47857-0D1C-464F-BAD7-79089672BFAE}"/>
              </a:ext>
            </a:extLst>
          </p:cNvPr>
          <p:cNvSpPr txBox="1">
            <a:spLocks/>
          </p:cNvSpPr>
          <p:nvPr userDrawn="1"/>
        </p:nvSpPr>
        <p:spPr>
          <a:xfrm>
            <a:off x="926558" y="6045955"/>
            <a:ext cx="2128420" cy="62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pt-PT" sz="4800" dirty="0">
                <a:solidFill>
                  <a:srgbClr val="B7E1F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#GDBC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4A9629-DC6E-433E-BDED-0956A9B86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5" r="33315" b="34976"/>
          <a:stretch/>
        </p:blipFill>
        <p:spPr>
          <a:xfrm>
            <a:off x="357559" y="6094085"/>
            <a:ext cx="568999" cy="4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99DFDA"/>
            </a:gs>
            <a:gs pos="54000">
              <a:srgbClr val="45B0C6"/>
            </a:gs>
            <a:gs pos="0">
              <a:srgbClr val="67B1AF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D855FB-7CA8-40E6-9107-15984B5DF5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" y="3518808"/>
            <a:ext cx="3713632" cy="175141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8539C8-702F-49D2-ACCD-C3D60FBA2EB6}"/>
              </a:ext>
            </a:extLst>
          </p:cNvPr>
          <p:cNvGrpSpPr/>
          <p:nvPr userDrawn="1"/>
        </p:nvGrpSpPr>
        <p:grpSpPr>
          <a:xfrm>
            <a:off x="315879" y="2032729"/>
            <a:ext cx="3552063" cy="1027507"/>
            <a:chOff x="411589" y="1153818"/>
            <a:chExt cx="3552063" cy="10275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2D61A5-CF11-4819-85B8-E65E2B5FB537}"/>
                </a:ext>
              </a:extLst>
            </p:cNvPr>
            <p:cNvSpPr/>
            <p:nvPr userDrawn="1"/>
          </p:nvSpPr>
          <p:spPr>
            <a:xfrm>
              <a:off x="411589" y="1153818"/>
              <a:ext cx="35520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Arial" panose="020B0604020202020204" pitchFamily="34" charset="0"/>
                </a:rPr>
                <a:t>GLOBAL DEVOPS</a:t>
              </a:r>
              <a:endParaRPr lang="pt-PT" sz="2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E1CBCD-B6C0-449A-A28E-51B3953493CE}"/>
                </a:ext>
              </a:extLst>
            </p:cNvPr>
            <p:cNvSpPr/>
            <p:nvPr userDrawn="1"/>
          </p:nvSpPr>
          <p:spPr>
            <a:xfrm>
              <a:off x="634374" y="1534994"/>
              <a:ext cx="31064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  <a:ea typeface="+mj-ea"/>
                  <a:cs typeface="Arial" panose="020B0604020202020204" pitchFamily="34" charset="0"/>
                </a:rPr>
                <a:t>BOOTCAMP</a:t>
              </a:r>
              <a:endParaRPr lang="pt-PT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FD82E2B-8C6C-4C73-B350-2B747070118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4" y="-405065"/>
            <a:ext cx="12192000" cy="487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4D64D8-C9DE-4312-93F1-CF4850FFC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6" t="19652" r="20813" b="27884"/>
          <a:stretch/>
        </p:blipFill>
        <p:spPr>
          <a:xfrm>
            <a:off x="1440544" y="4023095"/>
            <a:ext cx="174920" cy="1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2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2B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24840B-2D1B-4D7E-AB02-AC8279BD57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04" y="5441245"/>
            <a:ext cx="2716796" cy="1281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A4D42-BC1E-47C5-9165-E42834EAD2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6" t="19652" r="20813" b="27884"/>
          <a:stretch/>
        </p:blipFill>
        <p:spPr>
          <a:xfrm>
            <a:off x="10230620" y="5803107"/>
            <a:ext cx="108932" cy="1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7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24840B-2D1B-4D7E-AB02-AC8279BD57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04" y="5441245"/>
            <a:ext cx="2716796" cy="1281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BD2298-1CF8-4B77-9AAA-A4D53DA57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6" t="19652" r="20813" b="27884"/>
          <a:stretch/>
        </p:blipFill>
        <p:spPr>
          <a:xfrm>
            <a:off x="10235383" y="5812632"/>
            <a:ext cx="108932" cy="1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8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99DFDA"/>
            </a:gs>
            <a:gs pos="54000">
              <a:srgbClr val="45B0C6"/>
            </a:gs>
            <a:gs pos="0">
              <a:srgbClr val="67B1AF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29555F-0660-4371-AF01-9CB5ADFB3F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04" y="5441245"/>
            <a:ext cx="2716796" cy="1281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005C99-8CE3-4801-A8AF-C73FCFA3C2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4" y="-405065"/>
            <a:ext cx="12192000" cy="48768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2E75E1-F3A7-45AE-83CE-350D823BDFA7}"/>
              </a:ext>
            </a:extLst>
          </p:cNvPr>
          <p:cNvGrpSpPr/>
          <p:nvPr userDrawn="1"/>
        </p:nvGrpSpPr>
        <p:grpSpPr>
          <a:xfrm>
            <a:off x="203200" y="6268375"/>
            <a:ext cx="2154861" cy="454158"/>
            <a:chOff x="721903" y="6255099"/>
            <a:chExt cx="2154861" cy="45415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E2B2390E-DF00-401D-A8EF-E83BD7BA517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38973" y="6255099"/>
              <a:ext cx="1937791" cy="4541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pt-PT" sz="4800" dirty="0">
                  <a:solidFill>
                    <a:srgbClr val="B7E1F8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#GDBC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637FC7-0FD4-4A0B-B019-3CB174C9B0D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45" r="33315" b="34976"/>
            <a:stretch/>
          </p:blipFill>
          <p:spPr>
            <a:xfrm>
              <a:off x="721903" y="6255099"/>
              <a:ext cx="393045" cy="327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98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D80D-B6E6-4401-9F11-41025973A6DD}"/>
              </a:ext>
            </a:extLst>
          </p:cNvPr>
          <p:cNvSpPr txBox="1">
            <a:spLocks/>
          </p:cNvSpPr>
          <p:nvPr/>
        </p:nvSpPr>
        <p:spPr bwMode="auto">
          <a:xfrm>
            <a:off x="-804546" y="3581458"/>
            <a:ext cx="4750041" cy="885882"/>
          </a:xfrm>
          <a:prstGeom prst="rect">
            <a:avLst/>
          </a:prstGeom>
          <a:noFill/>
        </p:spPr>
        <p:txBody>
          <a:bodyPr vert="horz" lIns="146304" tIns="91440" rIns="146304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98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6000" dirty="0"/>
              <a:t>2018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EEE36D-6A07-48C0-8A6A-7163407CC14D}"/>
              </a:ext>
            </a:extLst>
          </p:cNvPr>
          <p:cNvGrpSpPr/>
          <p:nvPr/>
        </p:nvGrpSpPr>
        <p:grpSpPr>
          <a:xfrm>
            <a:off x="2720211" y="4467338"/>
            <a:ext cx="1518440" cy="422505"/>
            <a:chOff x="1066260" y="4544407"/>
            <a:chExt cx="1518440" cy="422505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E772E388-26E2-42EF-8679-F657707E8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1536" y="4544407"/>
              <a:ext cx="1413164" cy="422505"/>
            </a:xfrm>
            <a:prstGeom prst="rect">
              <a:avLst/>
            </a:prstGeom>
            <a:noFill/>
          </p:spPr>
          <p:txBody>
            <a:bodyPr vert="horz" lIns="146304" tIns="91440" rIns="146304" bIns="91440" rtlCol="0" anchor="t" anchorCtr="0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 spc="-98" baseline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sz="2400" dirty="0"/>
                <a:t>LISBON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A67431-4844-4CBA-8A05-B8A6416F5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175" t="22227" r="24569" b="15544"/>
            <a:stretch/>
          </p:blipFill>
          <p:spPr>
            <a:xfrm>
              <a:off x="1066260" y="4661593"/>
              <a:ext cx="210551" cy="26600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B0AC6C-8CE9-4340-AF1F-F6448C942147}"/>
              </a:ext>
            </a:extLst>
          </p:cNvPr>
          <p:cNvGrpSpPr/>
          <p:nvPr/>
        </p:nvGrpSpPr>
        <p:grpSpPr>
          <a:xfrm>
            <a:off x="754499" y="4467339"/>
            <a:ext cx="1631950" cy="422505"/>
            <a:chOff x="2787650" y="4486390"/>
            <a:chExt cx="1631950" cy="4225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B8C1D6-9BAA-42D1-951A-C0C49045E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7650" y="4596919"/>
              <a:ext cx="280933" cy="290766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BF6F73C9-4D5F-41C1-89A1-03820177AC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3384" y="4486390"/>
              <a:ext cx="1506216" cy="422505"/>
            </a:xfrm>
            <a:prstGeom prst="rect">
              <a:avLst/>
            </a:prstGeom>
            <a:noFill/>
          </p:spPr>
          <p:txBody>
            <a:bodyPr vert="horz" lIns="146304" tIns="91440" rIns="146304" bIns="91440" rtlCol="0" anchor="t" anchorCtr="0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 spc="-98" baseline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sz="2400" dirty="0"/>
                <a:t>JUNE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9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AAA552-6FFC-4AF7-AA59-8A10FA11FBE9}"/>
              </a:ext>
            </a:extLst>
          </p:cNvPr>
          <p:cNvSpPr txBox="1">
            <a:spLocks/>
          </p:cNvSpPr>
          <p:nvPr/>
        </p:nvSpPr>
        <p:spPr bwMode="auto">
          <a:xfrm>
            <a:off x="1007347" y="1788456"/>
            <a:ext cx="5088653" cy="677637"/>
          </a:xfrm>
          <a:prstGeom prst="rect">
            <a:avLst/>
          </a:prstGeom>
          <a:noFill/>
        </p:spPr>
        <p:txBody>
          <a:bodyPr lIns="146304" tIns="91440" rIns="146304" bIns="9144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98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GLOBAL DEVOPS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181A55-1D93-42C2-A74B-6A213ABEF04F}"/>
              </a:ext>
            </a:extLst>
          </p:cNvPr>
          <p:cNvSpPr txBox="1">
            <a:spLocks/>
          </p:cNvSpPr>
          <p:nvPr/>
        </p:nvSpPr>
        <p:spPr bwMode="auto">
          <a:xfrm>
            <a:off x="1176654" y="2320694"/>
            <a:ext cx="4750041" cy="885882"/>
          </a:xfrm>
          <a:prstGeom prst="rect">
            <a:avLst/>
          </a:prstGeom>
          <a:noFill/>
        </p:spPr>
        <p:txBody>
          <a:bodyPr vert="horz" lIns="146304" tIns="91440" rIns="146304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98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6000" dirty="0"/>
              <a:t>BOOTCAMP</a:t>
            </a:r>
          </a:p>
        </p:txBody>
      </p:sp>
    </p:spTree>
    <p:extLst>
      <p:ext uri="{BB962C8B-B14F-4D97-AF65-F5344CB8AC3E}">
        <p14:creationId xmlns:p14="http://schemas.microsoft.com/office/powerpoint/2010/main" val="40295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64DF14-F899-479F-9DFB-ABC1B0A70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41" y="5304552"/>
            <a:ext cx="2095500" cy="1190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3441E9-DF2A-4EBE-9D54-E9177FC27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44" y="455153"/>
            <a:ext cx="3519620" cy="21381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9F6BEC-9723-4AEA-8CEB-97790432E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0" y="4019726"/>
            <a:ext cx="3369988" cy="17127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73AC35-ECAD-44C8-A163-01F946489A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6" t="19652" r="20813" b="27884"/>
          <a:stretch/>
        </p:blipFill>
        <p:spPr>
          <a:xfrm>
            <a:off x="4180176" y="547918"/>
            <a:ext cx="2595769" cy="24735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F4F7C7-DA9C-4127-B8C8-AE51FBD2B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77" y="79444"/>
            <a:ext cx="3279913" cy="32799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B707CA-0D38-47C8-B3B1-36DF7CE5E8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59" y="3158633"/>
            <a:ext cx="1727289" cy="7683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475032-9280-4214-B6FE-B4345EF28E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5" r="33315" b="34976"/>
          <a:stretch/>
        </p:blipFill>
        <p:spPr>
          <a:xfrm>
            <a:off x="4426226" y="3253991"/>
            <a:ext cx="1669774" cy="1390313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11EAE5F0-34CE-4C38-9E4A-CD41E1C340BC}"/>
              </a:ext>
            </a:extLst>
          </p:cNvPr>
          <p:cNvSpPr txBox="1">
            <a:spLocks/>
          </p:cNvSpPr>
          <p:nvPr/>
        </p:nvSpPr>
        <p:spPr>
          <a:xfrm>
            <a:off x="3214860" y="6060538"/>
            <a:ext cx="4259084" cy="62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pt-PT" sz="4800" dirty="0">
                <a:solidFill>
                  <a:srgbClr val="B7E1F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#GDBC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D6FE20C-8F5C-4BEC-B330-C5D0A9FDD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66" y="3053419"/>
            <a:ext cx="7354711" cy="22226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749DF0-CD5C-4EDE-ACCC-0773AA825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50" y="2534151"/>
            <a:ext cx="3794807" cy="178969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1907E38-2016-4B77-AE1C-308705A61C8F}"/>
              </a:ext>
            </a:extLst>
          </p:cNvPr>
          <p:cNvGrpSpPr/>
          <p:nvPr/>
        </p:nvGrpSpPr>
        <p:grpSpPr>
          <a:xfrm>
            <a:off x="3354773" y="250753"/>
            <a:ext cx="1989629" cy="537288"/>
            <a:chOff x="7800123" y="6044270"/>
            <a:chExt cx="1989629" cy="537288"/>
          </a:xfrm>
        </p:grpSpPr>
        <p:sp>
          <p:nvSpPr>
            <p:cNvPr id="33" name="Text Placeholder 4">
              <a:extLst>
                <a:ext uri="{FF2B5EF4-FFF2-40B4-BE49-F238E27FC236}">
                  <a16:creationId xmlns:a16="http://schemas.microsoft.com/office/drawing/2014/main" id="{F98D4008-185A-4545-9035-A87CAC7860D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07208" y="6044270"/>
              <a:ext cx="1582544" cy="537288"/>
            </a:xfrm>
            <a:prstGeom prst="rect">
              <a:avLst/>
            </a:prstGeom>
          </p:spPr>
          <p:txBody>
            <a:bodyPr vert="horz" lIns="91440" tIns="109728" rIns="91440" bIns="109728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137" kern="1200">
                  <a:gradFill>
                    <a:gsLst>
                      <a:gs pos="76250">
                        <a:srgbClr val="FFFFFF"/>
                      </a:gs>
                      <a:gs pos="51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2400" dirty="0"/>
                <a:t>@jalmeida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7B28589-4998-4616-960A-1B907C4F7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00123" y="6174136"/>
              <a:ext cx="407085" cy="277557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4657CB0-80FB-4935-ABC7-C67C081AAB6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6175" t="22227" r="24569" b="15544"/>
          <a:stretch/>
        </p:blipFill>
        <p:spPr>
          <a:xfrm>
            <a:off x="327967" y="2500284"/>
            <a:ext cx="449647" cy="568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3F1650-5724-411D-9899-0EA1FAF368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0545" y="2206829"/>
            <a:ext cx="919617" cy="9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6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9515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ivar Portugal Opening Keynote" id="{A80BD2E6-76CF-419B-A2A2-84FFD400BE7F}" vid="{FF10495F-E679-4339-9DE0-1F9E59D47127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6989</TotalTime>
  <Words>23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Black</vt:lpstr>
      <vt:lpstr>Calibri</vt:lpstr>
      <vt:lpstr>Segoe UI Black</vt:lpstr>
      <vt:lpstr>Segoe UI Light</vt:lpstr>
      <vt:lpstr>Custom Design</vt:lpstr>
      <vt:lpstr>1_Custom Design</vt:lpstr>
      <vt:lpstr>3_Custom Design</vt:lpstr>
      <vt:lpstr>4_Custom Design</vt:lpstr>
      <vt:lpstr>2_Custom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Valente</dc:creator>
  <cp:lastModifiedBy>João Almeida</cp:lastModifiedBy>
  <cp:revision>122</cp:revision>
  <dcterms:created xsi:type="dcterms:W3CDTF">2016-09-12T17:17:51Z</dcterms:created>
  <dcterms:modified xsi:type="dcterms:W3CDTF">2018-03-31T16:41:59Z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joalmeid@microsoft.com</vt:lpwstr>
  </property>
  <property fmtid="{D5CDD505-2E9C-101B-9397-08002B2CF9AE}" pid="5" name="MSIP_Label_f42aa342-8706-4288-bd11-ebb85995028c_SetDate">
    <vt:lpwstr>2018-03-31T15:37:53.2258126Z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