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ACBF-FB33-075D-DF9B-359303D2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4A93D-E0AD-3DFC-9A93-90B1A083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76D2-52CF-80F1-1CA8-DEC918E0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E65C-13F2-F9AF-980F-BD4EA397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16348-C924-6C2C-8679-5C8E0139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A483-5B62-2CAD-7F5C-73F35797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FC15-5674-4C41-4974-2D3BFBF5A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C048-6192-C9EB-2C31-37750E11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943D-4016-5B64-BE76-231330D1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FE0C-2B7B-6D71-0942-44C783C4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0AF52-B8F6-EA15-3CDE-288671531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52F88-2626-F980-94D4-A8E33952F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F51D-A583-640B-9661-49BEE8F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A9DE-4D9C-4CE9-438B-F3672AE4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CAF6-91A2-AE61-EB17-F069EA0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14CA-7130-C696-B47A-E1C4B8A3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D8D2-A55E-1DF9-E724-494D9B93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62A2-4D8D-82B9-D6C7-CC430C79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7A92-C033-5F89-3ED6-E1A4BE29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E7F8-5A25-6E56-09DE-5F89C68C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FDBA-42B5-A56D-0DB5-171E790F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5225-AC24-EBF6-3640-A204887B5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CA6E-2F1F-16E0-6830-0D7ED4C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7626-8FB9-25BF-85FA-9938B71D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E779-6AE8-16B3-19FD-0F961622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8E05-99FF-7D8A-968C-C41B4CB0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35E8-8C9B-B276-325D-B8FB3E1B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E19CB-06EE-6582-73CF-86BFCFA2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F31C8-5331-FEAF-3A85-BB416F7C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E49C-C6F0-4860-5407-D9A7657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3BD0-11E2-A6EF-E0F5-2EFE6725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CBD-B068-3DE8-4BB3-DFD45AB5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6E6AB-AAB7-1361-DC02-ED994BB6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FC5E5-B318-4B3E-F24E-10F6A6F4A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CC442-C71B-6BB6-1C2D-8A49B16D0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F2FD0-19E6-0651-F62B-61C2255D3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EC37C-22D7-22ED-4D3C-8CA71708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1C9B1-B4CA-608D-022C-18F335FE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DDAA2-D496-9D5C-FB8C-AFDB0B81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2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60C5-A873-0AA7-3CD1-B2B275C1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D33DC-CA54-B1CD-0231-E345DF7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D45FF-9376-8170-83BC-8B4F2214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E3CCB-932F-6613-83A4-822D849C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43574-D22D-0F0F-433C-661E2CAD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BA5B1-2EFA-27F9-B948-E7D2A1B5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F828-D1A1-7E89-A47E-E2511679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F0B7-5A35-2EE3-2D8B-52CB18FB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AEF1-F62E-7840-18B8-90DFC761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80CA4-FAA9-DBA2-5228-68B61954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24326-4146-615E-8273-392D4BA9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F292-BC99-7804-6725-3781F8F7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E0BF9-7CD1-5DA4-98C1-5873BCB6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8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4583-CE54-5579-16ED-D575ACA6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0CD9B-4E0B-9B37-D20A-58F86355A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7D118-70A5-5CBF-6C16-3F077016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1F2FC-A3EA-87D1-EF3B-FFA61B4B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F9990-A797-14CA-07C5-949283BB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2B20A-0E26-0C34-CF91-95D72B85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17974-2741-1FBE-DDD7-32B170B8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A9FD-5B48-0ECD-79AA-D645E4E2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DE08-D045-7980-14DA-1953A4F7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B2B1-10F1-4424-BECA-2FC795F11E3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A0C9-CCBD-01B5-CC96-559C0A93D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7BC5-3B50-CE0A-2F21-5AF16EA8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F3A8-627D-4EAA-9400-D04182F9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7C0A39EE-64BE-1420-0ACE-A2577D8D08F2}"/>
              </a:ext>
            </a:extLst>
          </p:cNvPr>
          <p:cNvGrpSpPr/>
          <p:nvPr/>
        </p:nvGrpSpPr>
        <p:grpSpPr>
          <a:xfrm>
            <a:off x="2335846" y="695325"/>
            <a:ext cx="8909618" cy="5293907"/>
            <a:chOff x="2335846" y="695325"/>
            <a:chExt cx="8909618" cy="52939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73AA70-F96E-A6CA-A2DD-5EB8919A6140}"/>
                </a:ext>
              </a:extLst>
            </p:cNvPr>
            <p:cNvSpPr/>
            <p:nvPr/>
          </p:nvSpPr>
          <p:spPr>
            <a:xfrm>
              <a:off x="4724400" y="69532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 Cohort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(~ Recruitment)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A0E467-DBDE-CCF6-7A56-06E6E0DB0A48}"/>
                </a:ext>
              </a:extLst>
            </p:cNvPr>
            <p:cNvSpPr/>
            <p:nvPr/>
          </p:nvSpPr>
          <p:spPr>
            <a:xfrm>
              <a:off x="4724400" y="220027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Cohort </a:t>
              </a:r>
              <a:r>
                <a:rPr lang="en-US" sz="1400" b="1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F91C52-33D6-44D6-FB6D-450CE1E567FD}"/>
                </a:ext>
              </a:extLst>
            </p:cNvPr>
            <p:cNvSpPr/>
            <p:nvPr/>
          </p:nvSpPr>
          <p:spPr>
            <a:xfrm>
              <a:off x="4724400" y="370522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Cohort </a:t>
              </a:r>
              <a:r>
                <a:rPr lang="en-US" sz="1400" b="1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 </a:t>
              </a: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28B6CB-93FD-E94A-952A-2251061ED48C}"/>
                </a:ext>
              </a:extLst>
            </p:cNvPr>
            <p:cNvSpPr/>
            <p:nvPr/>
          </p:nvSpPr>
          <p:spPr>
            <a:xfrm>
              <a:off x="4724400" y="521017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Final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Cohort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E1A8D3-1B85-F3D6-FDCB-FD6A608CFACE}"/>
                </a:ext>
              </a:extLst>
            </p:cNvPr>
            <p:cNvSpPr/>
            <p:nvPr/>
          </p:nvSpPr>
          <p:spPr>
            <a:xfrm>
              <a:off x="2335846" y="141017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Criteria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975B8-B30A-0E41-B7C4-CE7C7B776144}"/>
                </a:ext>
              </a:extLst>
            </p:cNvPr>
            <p:cNvSpPr/>
            <p:nvPr/>
          </p:nvSpPr>
          <p:spPr>
            <a:xfrm>
              <a:off x="2335846" y="291512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Input-level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205B22-5A0F-185F-91CB-6831EFFFBEAE}"/>
                </a:ext>
              </a:extLst>
            </p:cNvPr>
            <p:cNvSpPr/>
            <p:nvPr/>
          </p:nvSpPr>
          <p:spPr>
            <a:xfrm>
              <a:off x="2335846" y="442007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Outcome-level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F5D10F-EB28-CE6A-E4E8-D5A25039CC20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686425" y="144780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1499A3-83D3-EE49-872F-38A1E7A64F1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686425" y="295275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64F839-AC3A-D8B8-3C93-6AE04E19E096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686425" y="445770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E48D905-0E71-B276-CC2E-714EA3C792F2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59896" y="182403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70AD2-4F81-A318-A3EA-F2B765FC759B}"/>
                </a:ext>
              </a:extLst>
            </p:cNvPr>
            <p:cNvSpPr txBox="1"/>
            <p:nvPr/>
          </p:nvSpPr>
          <p:spPr>
            <a:xfrm>
              <a:off x="4243390" y="1553067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 1</a:t>
              </a:r>
              <a:endParaRPr lang="en-US" sz="11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BD25F98-2E12-4DA2-6B09-87CBEF3CB80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59896" y="332898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D192B4-1689-B627-A30F-42F08DC15CC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59896" y="483393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A2C5CC-10BB-351E-6CEE-6C19024E63EF}"/>
                </a:ext>
              </a:extLst>
            </p:cNvPr>
            <p:cNvSpPr txBox="1"/>
            <p:nvPr/>
          </p:nvSpPr>
          <p:spPr>
            <a:xfrm>
              <a:off x="4243390" y="3058016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r>
                <a:rPr lang="en-US" sz="1100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 </a:t>
              </a:r>
              <a:endPara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E3B5B6-84C3-7080-5284-7C84275A6403}"/>
                </a:ext>
              </a:extLst>
            </p:cNvPr>
            <p:cNvSpPr txBox="1"/>
            <p:nvPr/>
          </p:nvSpPr>
          <p:spPr>
            <a:xfrm>
              <a:off x="4243389" y="4572573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r>
                <a:rPr lang="en-US" sz="1100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 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+ 1</a:t>
              </a:r>
              <a:endPara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8D9769-9CAD-8CA1-BAD9-3330C6F780DE}"/>
                </a:ext>
              </a:extLst>
            </p:cNvPr>
            <p:cNvSpPr/>
            <p:nvPr/>
          </p:nvSpPr>
          <p:spPr>
            <a:xfrm>
              <a:off x="7143749" y="732742"/>
              <a:ext cx="735329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C0F31E-4FFA-8474-01FC-2F833451DC98}"/>
                </a:ext>
              </a:extLst>
            </p:cNvPr>
            <p:cNvSpPr/>
            <p:nvPr/>
          </p:nvSpPr>
          <p:spPr>
            <a:xfrm>
              <a:off x="7890511" y="732742"/>
              <a:ext cx="735329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54575E-0830-A3F0-6692-AC22072094A9}"/>
                </a:ext>
              </a:extLst>
            </p:cNvPr>
            <p:cNvSpPr/>
            <p:nvPr/>
          </p:nvSpPr>
          <p:spPr>
            <a:xfrm>
              <a:off x="7147561" y="965004"/>
              <a:ext cx="36576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936A35-658F-789C-0200-E76A3F8D2AA4}"/>
                </a:ext>
              </a:extLst>
            </p:cNvPr>
            <p:cNvSpPr/>
            <p:nvPr/>
          </p:nvSpPr>
          <p:spPr>
            <a:xfrm>
              <a:off x="7520941" y="965003"/>
              <a:ext cx="361950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929A41-762A-8B16-706D-814D671FD1D5}"/>
                </a:ext>
              </a:extLst>
            </p:cNvPr>
            <p:cNvSpPr/>
            <p:nvPr/>
          </p:nvSpPr>
          <p:spPr>
            <a:xfrm>
              <a:off x="7890511" y="965004"/>
              <a:ext cx="365760" cy="219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1DBFD5-2046-1E70-722F-786B76C0929C}"/>
                </a:ext>
              </a:extLst>
            </p:cNvPr>
            <p:cNvSpPr/>
            <p:nvPr/>
          </p:nvSpPr>
          <p:spPr>
            <a:xfrm>
              <a:off x="8263891" y="965003"/>
              <a:ext cx="361950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409BAF-B09D-880A-EC69-E695D0AC15DA}"/>
                </a:ext>
              </a:extLst>
            </p:cNvPr>
            <p:cNvSpPr/>
            <p:nvPr/>
          </p:nvSpPr>
          <p:spPr>
            <a:xfrm>
              <a:off x="7143749" y="2289810"/>
              <a:ext cx="882651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3F7C87-EE6D-0D55-8C9A-B3AA753C01E9}"/>
                </a:ext>
              </a:extLst>
            </p:cNvPr>
            <p:cNvSpPr/>
            <p:nvPr/>
          </p:nvSpPr>
          <p:spPr>
            <a:xfrm>
              <a:off x="8039100" y="2289810"/>
              <a:ext cx="586740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45470C-648B-A3BB-892E-40FD78511138}"/>
                </a:ext>
              </a:extLst>
            </p:cNvPr>
            <p:cNvSpPr/>
            <p:nvPr/>
          </p:nvSpPr>
          <p:spPr>
            <a:xfrm>
              <a:off x="7143749" y="2522072"/>
              <a:ext cx="41241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4AD21D-2AF7-5A44-FD43-FD250E2702BC}"/>
                </a:ext>
              </a:extLst>
            </p:cNvPr>
            <p:cNvSpPr/>
            <p:nvPr/>
          </p:nvSpPr>
          <p:spPr>
            <a:xfrm>
              <a:off x="7573779" y="2522071"/>
              <a:ext cx="302281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C71B5C-C163-2499-BA9E-D44A7D43AFDD}"/>
                </a:ext>
              </a:extLst>
            </p:cNvPr>
            <p:cNvSpPr/>
            <p:nvPr/>
          </p:nvSpPr>
          <p:spPr>
            <a:xfrm>
              <a:off x="7893679" y="2522072"/>
              <a:ext cx="302281" cy="219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605D09-2DB3-C3BA-1333-1FCDCF543C7A}"/>
                </a:ext>
              </a:extLst>
            </p:cNvPr>
            <p:cNvSpPr/>
            <p:nvPr/>
          </p:nvSpPr>
          <p:spPr>
            <a:xfrm>
              <a:off x="8213580" y="2522071"/>
              <a:ext cx="413692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B15E7D-223A-88D9-D03D-D3ADF2BAC85E}"/>
                </a:ext>
              </a:extLst>
            </p:cNvPr>
            <p:cNvSpPr txBox="1"/>
            <p:nvPr/>
          </p:nvSpPr>
          <p:spPr>
            <a:xfrm>
              <a:off x="7547611" y="2500297"/>
              <a:ext cx="1173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   </a:t>
              </a:r>
              <a:r>
                <a:rPr lang="en-US" sz="1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C73A5C-176C-CAB8-E4D2-24C641FD32B0}"/>
                </a:ext>
              </a:extLst>
            </p:cNvPr>
            <p:cNvSpPr txBox="1"/>
            <p:nvPr/>
          </p:nvSpPr>
          <p:spPr>
            <a:xfrm>
              <a:off x="8625839" y="1168689"/>
              <a:ext cx="10558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Age, years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15EBC5-18A2-300E-2637-CD87D010EF0D}"/>
                </a:ext>
              </a:extLst>
            </p:cNvPr>
            <p:cNvSpPr txBox="1"/>
            <p:nvPr/>
          </p:nvSpPr>
          <p:spPr>
            <a:xfrm>
              <a:off x="8625839" y="936040"/>
              <a:ext cx="7700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Race, %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E893ED-65D0-62D7-9C5F-46C0BFC7C459}"/>
                </a:ext>
              </a:extLst>
            </p:cNvPr>
            <p:cNvSpPr txBox="1"/>
            <p:nvPr/>
          </p:nvSpPr>
          <p:spPr>
            <a:xfrm>
              <a:off x="8625840" y="699486"/>
              <a:ext cx="7353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Sex, %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E801E5-6CE2-01CA-DEAC-7C6518704455}"/>
                </a:ext>
              </a:extLst>
            </p:cNvPr>
            <p:cNvSpPr/>
            <p:nvPr/>
          </p:nvSpPr>
          <p:spPr>
            <a:xfrm>
              <a:off x="7143749" y="1193991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437929-455B-0090-8895-9DDD0BBB74F8}"/>
                </a:ext>
              </a:extLst>
            </p:cNvPr>
            <p:cNvSpPr txBox="1"/>
            <p:nvPr/>
          </p:nvSpPr>
          <p:spPr>
            <a:xfrm>
              <a:off x="7111765" y="1170863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65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[64 – 67]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945D7B-DFB8-30EE-41C7-22EBC790C3F9}"/>
                </a:ext>
              </a:extLst>
            </p:cNvPr>
            <p:cNvSpPr/>
            <p:nvPr/>
          </p:nvSpPr>
          <p:spPr>
            <a:xfrm>
              <a:off x="7143748" y="2758208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337070-5087-4342-DAFB-EEDDA0E49CFC}"/>
                </a:ext>
              </a:extLst>
            </p:cNvPr>
            <p:cNvSpPr txBox="1"/>
            <p:nvPr/>
          </p:nvSpPr>
          <p:spPr>
            <a:xfrm>
              <a:off x="7111764" y="2735080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65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[64–67]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C72C56-CEC8-8E99-6AD9-6289876AA142}"/>
                </a:ext>
              </a:extLst>
            </p:cNvPr>
            <p:cNvSpPr/>
            <p:nvPr/>
          </p:nvSpPr>
          <p:spPr>
            <a:xfrm>
              <a:off x="7143750" y="3710829"/>
              <a:ext cx="882651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DC7828-9EFA-B046-0E90-CDF99C3E1A9C}"/>
                </a:ext>
              </a:extLst>
            </p:cNvPr>
            <p:cNvSpPr/>
            <p:nvPr/>
          </p:nvSpPr>
          <p:spPr>
            <a:xfrm>
              <a:off x="8039101" y="3710829"/>
              <a:ext cx="586740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23C355-0D12-83CF-353F-6CC4F0516FDA}"/>
                </a:ext>
              </a:extLst>
            </p:cNvPr>
            <p:cNvSpPr/>
            <p:nvPr/>
          </p:nvSpPr>
          <p:spPr>
            <a:xfrm>
              <a:off x="7143750" y="3943091"/>
              <a:ext cx="41241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29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6B1D02-D254-6671-F763-05AF46085362}"/>
                </a:ext>
              </a:extLst>
            </p:cNvPr>
            <p:cNvSpPr/>
            <p:nvPr/>
          </p:nvSpPr>
          <p:spPr>
            <a:xfrm>
              <a:off x="7573780" y="3943090"/>
              <a:ext cx="302281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8A9E34-7513-CB32-834E-BD3FD1597D47}"/>
                </a:ext>
              </a:extLst>
            </p:cNvPr>
            <p:cNvSpPr/>
            <p:nvPr/>
          </p:nvSpPr>
          <p:spPr>
            <a:xfrm>
              <a:off x="7893680" y="3943091"/>
              <a:ext cx="302281" cy="219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03677D7-A629-D571-17D2-172992DAAC19}"/>
                </a:ext>
              </a:extLst>
            </p:cNvPr>
            <p:cNvSpPr/>
            <p:nvPr/>
          </p:nvSpPr>
          <p:spPr>
            <a:xfrm>
              <a:off x="8213581" y="3943090"/>
              <a:ext cx="413692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29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9BB04E-178B-3896-3E84-E638279F7A33}"/>
                </a:ext>
              </a:extLst>
            </p:cNvPr>
            <p:cNvSpPr txBox="1"/>
            <p:nvPr/>
          </p:nvSpPr>
          <p:spPr>
            <a:xfrm>
              <a:off x="7547612" y="3921316"/>
              <a:ext cx="716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21   </a:t>
              </a:r>
              <a:r>
                <a:rPr lang="en-US" sz="1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52B542-C2AB-AE21-DC52-AEB369DD0DF2}"/>
                </a:ext>
              </a:extLst>
            </p:cNvPr>
            <p:cNvSpPr/>
            <p:nvPr/>
          </p:nvSpPr>
          <p:spPr>
            <a:xfrm>
              <a:off x="7143749" y="4179227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B0143B-02B9-1F70-0740-7EC1418F9E6F}"/>
                </a:ext>
              </a:extLst>
            </p:cNvPr>
            <p:cNvSpPr txBox="1"/>
            <p:nvPr/>
          </p:nvSpPr>
          <p:spPr>
            <a:xfrm>
              <a:off x="7111765" y="4156099"/>
              <a:ext cx="15285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62</a:t>
              </a: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[59–63]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470679-0C42-6411-EDE8-051B681B5248}"/>
                </a:ext>
              </a:extLst>
            </p:cNvPr>
            <p:cNvSpPr/>
            <p:nvPr/>
          </p:nvSpPr>
          <p:spPr>
            <a:xfrm>
              <a:off x="7138029" y="5282352"/>
              <a:ext cx="882651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59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B34CDC0-835F-D212-6614-0EEDC4A86673}"/>
                </a:ext>
              </a:extLst>
            </p:cNvPr>
            <p:cNvSpPr/>
            <p:nvPr/>
          </p:nvSpPr>
          <p:spPr>
            <a:xfrm>
              <a:off x="8033380" y="5282352"/>
              <a:ext cx="586740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A0519EF-14FA-5642-2555-C2A06B351FA7}"/>
                </a:ext>
              </a:extLst>
            </p:cNvPr>
            <p:cNvSpPr/>
            <p:nvPr/>
          </p:nvSpPr>
          <p:spPr>
            <a:xfrm>
              <a:off x="7138029" y="5514614"/>
              <a:ext cx="43575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EFB65F0-6D00-25B6-AD7E-1821E4E9CD88}"/>
                </a:ext>
              </a:extLst>
            </p:cNvPr>
            <p:cNvSpPr/>
            <p:nvPr/>
          </p:nvSpPr>
          <p:spPr>
            <a:xfrm>
              <a:off x="7582788" y="5514613"/>
              <a:ext cx="586740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2A74142-B2AC-87C8-1B2C-0F1E4B69BA81}"/>
                </a:ext>
              </a:extLst>
            </p:cNvPr>
            <p:cNvSpPr/>
            <p:nvPr/>
          </p:nvSpPr>
          <p:spPr>
            <a:xfrm>
              <a:off x="8178537" y="5514613"/>
              <a:ext cx="443014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3F05C1-2984-141E-171F-C36E47F9FB4D}"/>
                </a:ext>
              </a:extLst>
            </p:cNvPr>
            <p:cNvSpPr/>
            <p:nvPr/>
          </p:nvSpPr>
          <p:spPr>
            <a:xfrm>
              <a:off x="7138028" y="5750750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8A7998-4E4F-E993-1999-073465360929}"/>
                </a:ext>
              </a:extLst>
            </p:cNvPr>
            <p:cNvSpPr txBox="1"/>
            <p:nvPr/>
          </p:nvSpPr>
          <p:spPr>
            <a:xfrm>
              <a:off x="7106044" y="5727622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62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[59 –63]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D31612-505E-6BC8-C2C5-79793481404D}"/>
                </a:ext>
              </a:extLst>
            </p:cNvPr>
            <p:cNvSpPr txBox="1"/>
            <p:nvPr/>
          </p:nvSpPr>
          <p:spPr>
            <a:xfrm>
              <a:off x="8625840" y="2500297"/>
              <a:ext cx="299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7A4945F-4AD9-C4F9-1878-76988EFCA396}"/>
                </a:ext>
              </a:extLst>
            </p:cNvPr>
            <p:cNvSpPr txBox="1"/>
            <p:nvPr/>
          </p:nvSpPr>
          <p:spPr>
            <a:xfrm>
              <a:off x="8625840" y="2304391"/>
              <a:ext cx="299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A013D1-6DCC-C54B-7E37-28BFDC9F84BB}"/>
                </a:ext>
              </a:extLst>
            </p:cNvPr>
            <p:cNvSpPr txBox="1"/>
            <p:nvPr/>
          </p:nvSpPr>
          <p:spPr>
            <a:xfrm>
              <a:off x="8625840" y="4178917"/>
              <a:ext cx="299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13606E-0D21-E25C-37EA-E876802C1585}"/>
                </a:ext>
              </a:extLst>
            </p:cNvPr>
            <p:cNvSpPr txBox="1"/>
            <p:nvPr/>
          </p:nvSpPr>
          <p:spPr>
            <a:xfrm>
              <a:off x="8619493" y="5513116"/>
              <a:ext cx="299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F92AB50-A7B2-6E5C-CA5D-B27987F5DEE5}"/>
                </a:ext>
              </a:extLst>
            </p:cNvPr>
            <p:cNvGrpSpPr/>
            <p:nvPr/>
          </p:nvGrpSpPr>
          <p:grpSpPr>
            <a:xfrm>
              <a:off x="9203677" y="2301526"/>
              <a:ext cx="2041787" cy="2108489"/>
              <a:chOff x="9934186" y="2289810"/>
              <a:chExt cx="2041787" cy="2108489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F940D36-1243-887A-CB6A-1F3BBE1D887A}"/>
                  </a:ext>
                </a:extLst>
              </p:cNvPr>
              <p:cNvSpPr/>
              <p:nvPr/>
            </p:nvSpPr>
            <p:spPr>
              <a:xfrm>
                <a:off x="10126404" y="2702630"/>
                <a:ext cx="796758" cy="2190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Female</a:t>
                </a:r>
                <a:endPara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5B650AA-BC7E-7574-C344-C06F3F326E4A}"/>
                  </a:ext>
                </a:extLst>
              </p:cNvPr>
              <p:cNvSpPr/>
              <p:nvPr/>
            </p:nvSpPr>
            <p:spPr>
              <a:xfrm>
                <a:off x="10126403" y="2972540"/>
                <a:ext cx="796758" cy="2190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Male</a:t>
                </a:r>
                <a:endPara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AA82150-0065-57B2-6037-B9694C63828C}"/>
                  </a:ext>
                </a:extLst>
              </p:cNvPr>
              <p:cNvSpPr/>
              <p:nvPr/>
            </p:nvSpPr>
            <p:spPr>
              <a:xfrm>
                <a:off x="10126402" y="3242450"/>
                <a:ext cx="796754" cy="2190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Black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9D551A1-0905-107B-E6FF-43FC5EBDC952}"/>
                  </a:ext>
                </a:extLst>
              </p:cNvPr>
              <p:cNvSpPr/>
              <p:nvPr/>
            </p:nvSpPr>
            <p:spPr>
              <a:xfrm>
                <a:off x="10986214" y="3248539"/>
                <a:ext cx="796758" cy="2190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Hispanic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7B01072-ED83-270B-63DB-7D1D71425024}"/>
                  </a:ext>
                </a:extLst>
              </p:cNvPr>
              <p:cNvSpPr/>
              <p:nvPr/>
            </p:nvSpPr>
            <p:spPr>
              <a:xfrm>
                <a:off x="10986219" y="2702630"/>
                <a:ext cx="796758" cy="2190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Asian</a:t>
                </a:r>
                <a:endPara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D6B78DD-824F-C655-03BA-35D7DC452E5C}"/>
                  </a:ext>
                </a:extLst>
              </p:cNvPr>
              <p:cNvSpPr/>
              <p:nvPr/>
            </p:nvSpPr>
            <p:spPr>
              <a:xfrm>
                <a:off x="10986218" y="2972540"/>
                <a:ext cx="796754" cy="21907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White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D08D0AA-52CA-F371-552C-EB063466764C}"/>
                  </a:ext>
                </a:extLst>
              </p:cNvPr>
              <p:cNvSpPr/>
              <p:nvPr/>
            </p:nvSpPr>
            <p:spPr>
              <a:xfrm>
                <a:off x="10126402" y="3530904"/>
                <a:ext cx="1656570" cy="2190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2EB43E8-5F32-83BD-4703-E7D69D8640F3}"/>
                  </a:ext>
                </a:extLst>
              </p:cNvPr>
              <p:cNvSpPr txBox="1"/>
              <p:nvPr/>
            </p:nvSpPr>
            <p:spPr>
              <a:xfrm>
                <a:off x="10412246" y="3522547"/>
                <a:ext cx="10848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Median [IQR]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07EBDC2-C8E6-8E04-AE69-8450154FFDFB}"/>
                  </a:ext>
                </a:extLst>
              </p:cNvPr>
              <p:cNvSpPr txBox="1"/>
              <p:nvPr/>
            </p:nvSpPr>
            <p:spPr>
              <a:xfrm>
                <a:off x="10126402" y="3798205"/>
                <a:ext cx="1656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*</a:t>
                </a:r>
                <a:r>
                  <a:rPr lang="en-US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Significant difference from previous cohort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57A20C-1383-F5FA-6A30-E7359D5546A8}"/>
                  </a:ext>
                </a:extLst>
              </p:cNvPr>
              <p:cNvSpPr txBox="1"/>
              <p:nvPr/>
            </p:nvSpPr>
            <p:spPr>
              <a:xfrm>
                <a:off x="10126402" y="2405021"/>
                <a:ext cx="1656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Legend</a:t>
                </a:r>
                <a:endPara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26194A-2B76-8C05-C791-094DDABBB3CB}"/>
                  </a:ext>
                </a:extLst>
              </p:cNvPr>
              <p:cNvSpPr/>
              <p:nvPr/>
            </p:nvSpPr>
            <p:spPr>
              <a:xfrm>
                <a:off x="9934186" y="2289810"/>
                <a:ext cx="2041787" cy="21084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3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4A28AAA-DC1D-E960-3FC1-1FB6A23FA963}"/>
              </a:ext>
            </a:extLst>
          </p:cNvPr>
          <p:cNvGrpSpPr/>
          <p:nvPr/>
        </p:nvGrpSpPr>
        <p:grpSpPr>
          <a:xfrm>
            <a:off x="2335846" y="518934"/>
            <a:ext cx="8909618" cy="5470298"/>
            <a:chOff x="2335846" y="518934"/>
            <a:chExt cx="8909618" cy="54702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E66B4B-5776-0299-5D31-558BF54125C5}"/>
                </a:ext>
              </a:extLst>
            </p:cNvPr>
            <p:cNvSpPr/>
            <p:nvPr/>
          </p:nvSpPr>
          <p:spPr>
            <a:xfrm>
              <a:off x="4724400" y="69532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MIMIC-IV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50,920 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patients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5599F3-FD1E-AE4E-BC3B-823941837E72}"/>
                </a:ext>
              </a:extLst>
            </p:cNvPr>
            <p:cNvSpPr/>
            <p:nvPr/>
          </p:nvSpPr>
          <p:spPr>
            <a:xfrm>
              <a:off x="4724400" y="220027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13,645 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patients with ABG measured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FF9C3-135E-FC54-8074-55FAA8CD1C38}"/>
                </a:ext>
              </a:extLst>
            </p:cNvPr>
            <p:cNvSpPr/>
            <p:nvPr/>
          </p:nvSpPr>
          <p:spPr>
            <a:xfrm>
              <a:off x="4724400" y="370522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4,783 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patients with paired SaO</a:t>
              </a:r>
              <a:r>
                <a:rPr lang="en-US" sz="1400" baseline="-25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SpO</a:t>
              </a:r>
              <a:r>
                <a:rPr lang="en-US" sz="1400" baseline="-25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883CDF-28C6-B243-C807-B751FAFF15AE}"/>
                </a:ext>
              </a:extLst>
            </p:cNvPr>
            <p:cNvSpPr/>
            <p:nvPr/>
          </p:nvSpPr>
          <p:spPr>
            <a:xfrm>
              <a:off x="4724400" y="5210175"/>
              <a:ext cx="1924050" cy="752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4,662 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patients with SpO</a:t>
              </a:r>
              <a:r>
                <a:rPr lang="en-US" sz="1400" baseline="-25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&gt;92%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ED6BB6-56A9-0E57-00DA-F09709B18004}"/>
                </a:ext>
              </a:extLst>
            </p:cNvPr>
            <p:cNvSpPr/>
            <p:nvPr/>
          </p:nvSpPr>
          <p:spPr>
            <a:xfrm>
              <a:off x="2335846" y="141017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Removed 37,275 patients with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ABG measured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79030D-E666-0CC7-40E9-C3309FC7518E}"/>
                </a:ext>
              </a:extLst>
            </p:cNvPr>
            <p:cNvSpPr/>
            <p:nvPr/>
          </p:nvSpPr>
          <p:spPr>
            <a:xfrm>
              <a:off x="2335846" y="291512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Removed 8,862 patients with</a:t>
              </a:r>
              <a:b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SpO</a:t>
              </a:r>
              <a:r>
                <a:rPr lang="en-US" sz="1400" baseline="-25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</a:t>
              </a:r>
              <a:endParaRPr lang="en-US" sz="14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7735A1-E76A-D746-306D-D390F6832ABB}"/>
                </a:ext>
              </a:extLst>
            </p:cNvPr>
            <p:cNvSpPr/>
            <p:nvPr/>
          </p:nvSpPr>
          <p:spPr>
            <a:xfrm>
              <a:off x="2335846" y="4420076"/>
              <a:ext cx="1924050" cy="827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Removed 121 patients with</a:t>
              </a:r>
              <a:b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SpO2 ≤ 92%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7AE4D0-5E92-9F57-5925-A95D19166524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686425" y="144780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DCC3AD-F295-54E5-8EFF-D979CA57CA3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686425" y="295275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B6E9F5-D717-C841-C3E5-C3338307DF23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686425" y="4457700"/>
              <a:ext cx="0" cy="75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29FF54-3CC2-3FB9-ED75-FD087F3081A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59896" y="182403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2F12D3-8231-6534-A229-7CB613C1708B}"/>
                </a:ext>
              </a:extLst>
            </p:cNvPr>
            <p:cNvSpPr txBox="1"/>
            <p:nvPr/>
          </p:nvSpPr>
          <p:spPr>
            <a:xfrm>
              <a:off x="4243390" y="1553067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 1</a:t>
              </a:r>
              <a:endParaRPr lang="en-US" sz="11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B9B026-DECF-628E-2D8B-0CBFC709583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59896" y="332898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F858B0-C895-6087-B94C-D8208EE1CB2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59896" y="4833938"/>
              <a:ext cx="1425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AF2C3F-87FD-A9C5-C912-8CD58C216CBB}"/>
                </a:ext>
              </a:extLst>
            </p:cNvPr>
            <p:cNvSpPr txBox="1"/>
            <p:nvPr/>
          </p:nvSpPr>
          <p:spPr>
            <a:xfrm>
              <a:off x="4243390" y="3058016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 2</a:t>
              </a:r>
              <a:r>
                <a:rPr lang="en-US" sz="11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603FFD-9BE3-98FA-3AA9-9B2BF44A8DB7}"/>
                </a:ext>
              </a:extLst>
            </p:cNvPr>
            <p:cNvSpPr txBox="1"/>
            <p:nvPr/>
          </p:nvSpPr>
          <p:spPr>
            <a:xfrm>
              <a:off x="4243389" y="4572573"/>
              <a:ext cx="12287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Exclusion</a:t>
              </a:r>
              <a:r>
                <a:rPr lang="en-US" sz="1100" i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FCF631-A22B-765E-AF9E-5D13A045D4E0}"/>
                </a:ext>
              </a:extLst>
            </p:cNvPr>
            <p:cNvSpPr/>
            <p:nvPr/>
          </p:nvSpPr>
          <p:spPr>
            <a:xfrm>
              <a:off x="7143749" y="732742"/>
              <a:ext cx="665227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44.1</a:t>
              </a:r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3CC04C-52F7-A0D3-CB5C-19188E3376D2}"/>
                </a:ext>
              </a:extLst>
            </p:cNvPr>
            <p:cNvSpPr/>
            <p:nvPr/>
          </p:nvSpPr>
          <p:spPr>
            <a:xfrm>
              <a:off x="7808977" y="732742"/>
              <a:ext cx="816864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55.9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92DE0-BC7C-888C-DE54-4612C2DF85D5}"/>
                </a:ext>
              </a:extLst>
            </p:cNvPr>
            <p:cNvSpPr/>
            <p:nvPr/>
          </p:nvSpPr>
          <p:spPr>
            <a:xfrm>
              <a:off x="7147561" y="965004"/>
              <a:ext cx="136800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2B6A64-BBCE-2544-52C5-34FAC4EF7DAF}"/>
                </a:ext>
              </a:extLst>
            </p:cNvPr>
            <p:cNvSpPr/>
            <p:nvPr/>
          </p:nvSpPr>
          <p:spPr>
            <a:xfrm>
              <a:off x="7288124" y="965003"/>
              <a:ext cx="45719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1B71BC-4FB5-E10B-ECCD-B3612D26CCAF}"/>
                </a:ext>
              </a:extLst>
            </p:cNvPr>
            <p:cNvSpPr/>
            <p:nvPr/>
          </p:nvSpPr>
          <p:spPr>
            <a:xfrm>
              <a:off x="7338476" y="965889"/>
              <a:ext cx="45719" cy="21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7C3A74-A929-CB0F-9CF3-410F450B548B}"/>
                </a:ext>
              </a:extLst>
            </p:cNvPr>
            <p:cNvSpPr/>
            <p:nvPr/>
          </p:nvSpPr>
          <p:spPr>
            <a:xfrm>
              <a:off x="7389875" y="965003"/>
              <a:ext cx="1000800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67.5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6D095B-FCAF-5846-4175-09F532141E3C}"/>
                </a:ext>
              </a:extLst>
            </p:cNvPr>
            <p:cNvSpPr/>
            <p:nvPr/>
          </p:nvSpPr>
          <p:spPr>
            <a:xfrm>
              <a:off x="7143749" y="2289810"/>
              <a:ext cx="591453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37.2</a:t>
              </a:r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59E9FB-0A19-5F09-7D1E-6F9E3F5E71B6}"/>
                </a:ext>
              </a:extLst>
            </p:cNvPr>
            <p:cNvSpPr/>
            <p:nvPr/>
          </p:nvSpPr>
          <p:spPr>
            <a:xfrm>
              <a:off x="7742293" y="2289810"/>
              <a:ext cx="883547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62.8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10960D-669E-1E83-4174-0B13234088E5}"/>
                </a:ext>
              </a:extLst>
            </p:cNvPr>
            <p:cNvSpPr txBox="1"/>
            <p:nvPr/>
          </p:nvSpPr>
          <p:spPr>
            <a:xfrm>
              <a:off x="8625839" y="1168689"/>
              <a:ext cx="10558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Age, years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561158-337F-B4EB-5EF8-1ECF62617460}"/>
                </a:ext>
              </a:extLst>
            </p:cNvPr>
            <p:cNvSpPr txBox="1"/>
            <p:nvPr/>
          </p:nvSpPr>
          <p:spPr>
            <a:xfrm>
              <a:off x="8625839" y="936040"/>
              <a:ext cx="7700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Race, %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9C65A0-8B2E-4C1F-F73C-841D04C143A7}"/>
                </a:ext>
              </a:extLst>
            </p:cNvPr>
            <p:cNvSpPr txBox="1"/>
            <p:nvPr/>
          </p:nvSpPr>
          <p:spPr>
            <a:xfrm>
              <a:off x="8625840" y="699486"/>
              <a:ext cx="7353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Sex, 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58663F-B6C3-6B82-B616-F0343F833422}"/>
                </a:ext>
              </a:extLst>
            </p:cNvPr>
            <p:cNvSpPr/>
            <p:nvPr/>
          </p:nvSpPr>
          <p:spPr>
            <a:xfrm>
              <a:off x="7143749" y="1193991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6EFE38-A56F-1F3F-8256-7E68AE999929}"/>
                </a:ext>
              </a:extLst>
            </p:cNvPr>
            <p:cNvSpPr txBox="1"/>
            <p:nvPr/>
          </p:nvSpPr>
          <p:spPr>
            <a:xfrm>
              <a:off x="7111765" y="1170863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66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[54 – 78]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3E4A89-7A31-8650-685C-1F93BEF8C901}"/>
                </a:ext>
              </a:extLst>
            </p:cNvPr>
            <p:cNvSpPr/>
            <p:nvPr/>
          </p:nvSpPr>
          <p:spPr>
            <a:xfrm>
              <a:off x="7143748" y="2758208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1AF9A8-2774-4016-5CDC-AAD0DC7F8B25}"/>
                </a:ext>
              </a:extLst>
            </p:cNvPr>
            <p:cNvSpPr txBox="1"/>
            <p:nvPr/>
          </p:nvSpPr>
          <p:spPr>
            <a:xfrm>
              <a:off x="7111764" y="2735080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67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[57 – 77]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342F7E2-3CB4-87CB-B4B2-88CD79AADF2D}"/>
                </a:ext>
              </a:extLst>
            </p:cNvPr>
            <p:cNvSpPr/>
            <p:nvPr/>
          </p:nvSpPr>
          <p:spPr>
            <a:xfrm>
              <a:off x="7143750" y="3710829"/>
              <a:ext cx="531969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35.2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972EE2-752F-DDA4-F2B1-C29B83EC6C93}"/>
                </a:ext>
              </a:extLst>
            </p:cNvPr>
            <p:cNvSpPr/>
            <p:nvPr/>
          </p:nvSpPr>
          <p:spPr>
            <a:xfrm>
              <a:off x="7675719" y="3710829"/>
              <a:ext cx="950122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64.8</a:t>
              </a:r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50E759-BA6F-24C0-DA2A-28A9B6183B7C}"/>
                </a:ext>
              </a:extLst>
            </p:cNvPr>
            <p:cNvSpPr/>
            <p:nvPr/>
          </p:nvSpPr>
          <p:spPr>
            <a:xfrm>
              <a:off x="7143749" y="4179227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D499B6-88C1-4C34-782F-C9DC88C13320}"/>
                </a:ext>
              </a:extLst>
            </p:cNvPr>
            <p:cNvSpPr txBox="1"/>
            <p:nvPr/>
          </p:nvSpPr>
          <p:spPr>
            <a:xfrm>
              <a:off x="7111765" y="4156099"/>
              <a:ext cx="15285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68</a:t>
              </a:r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[59 – 77]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8E2661-E56A-F5CB-3618-89E5F7D8C90D}"/>
                </a:ext>
              </a:extLst>
            </p:cNvPr>
            <p:cNvSpPr/>
            <p:nvPr/>
          </p:nvSpPr>
          <p:spPr>
            <a:xfrm>
              <a:off x="7138028" y="5750750"/>
              <a:ext cx="1482090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698C66-BAA8-62D1-A591-5E5B1DE1FC2A}"/>
                </a:ext>
              </a:extLst>
            </p:cNvPr>
            <p:cNvSpPr txBox="1"/>
            <p:nvPr/>
          </p:nvSpPr>
          <p:spPr>
            <a:xfrm>
              <a:off x="7106044" y="5727622"/>
              <a:ext cx="1528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68</a:t>
              </a:r>
              <a:r>
                <a: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[59 – 77]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6AD09D7-2A38-B4E6-0C58-73D77247012C}"/>
                </a:ext>
              </a:extLst>
            </p:cNvPr>
            <p:cNvGrpSpPr/>
            <p:nvPr/>
          </p:nvGrpSpPr>
          <p:grpSpPr>
            <a:xfrm>
              <a:off x="9203677" y="2301526"/>
              <a:ext cx="2041787" cy="2108489"/>
              <a:chOff x="9934186" y="2289810"/>
              <a:chExt cx="2041787" cy="210848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3807F6C-9273-04B2-B67A-B4AD73EA01F1}"/>
                  </a:ext>
                </a:extLst>
              </p:cNvPr>
              <p:cNvSpPr/>
              <p:nvPr/>
            </p:nvSpPr>
            <p:spPr>
              <a:xfrm>
                <a:off x="10126404" y="2702630"/>
                <a:ext cx="796758" cy="21907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Female</a:t>
                </a:r>
                <a:endPara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4E76130-BB67-59E7-1159-793CC6D5352A}"/>
                  </a:ext>
                </a:extLst>
              </p:cNvPr>
              <p:cNvSpPr/>
              <p:nvPr/>
            </p:nvSpPr>
            <p:spPr>
              <a:xfrm>
                <a:off x="10126403" y="2972540"/>
                <a:ext cx="796758" cy="2190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Male</a:t>
                </a:r>
                <a:endPara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8A94899-288E-5F74-51DC-8869C5E5EA64}"/>
                  </a:ext>
                </a:extLst>
              </p:cNvPr>
              <p:cNvSpPr/>
              <p:nvPr/>
            </p:nvSpPr>
            <p:spPr>
              <a:xfrm>
                <a:off x="10126402" y="3242450"/>
                <a:ext cx="796754" cy="2190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Black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556D507-9E9A-4D5D-DAE0-1A60C3548479}"/>
                  </a:ext>
                </a:extLst>
              </p:cNvPr>
              <p:cNvSpPr/>
              <p:nvPr/>
            </p:nvSpPr>
            <p:spPr>
              <a:xfrm>
                <a:off x="10986214" y="3248539"/>
                <a:ext cx="796758" cy="2190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Hispanic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F079948-93D2-827A-27D1-B2D35E299C15}"/>
                  </a:ext>
                </a:extLst>
              </p:cNvPr>
              <p:cNvSpPr/>
              <p:nvPr/>
            </p:nvSpPr>
            <p:spPr>
              <a:xfrm>
                <a:off x="10986219" y="2702630"/>
                <a:ext cx="796758" cy="2190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Asian</a:t>
                </a:r>
                <a:endParaRPr lang="en-US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B46C822-287F-886C-1A72-F2008E6DA864}"/>
                  </a:ext>
                </a:extLst>
              </p:cNvPr>
              <p:cNvSpPr/>
              <p:nvPr/>
            </p:nvSpPr>
            <p:spPr>
              <a:xfrm>
                <a:off x="10986218" y="2972540"/>
                <a:ext cx="796754" cy="21907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White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1D6E620-6D8E-D323-BEE2-DDC7922CBDC5}"/>
                  </a:ext>
                </a:extLst>
              </p:cNvPr>
              <p:cNvSpPr/>
              <p:nvPr/>
            </p:nvSpPr>
            <p:spPr>
              <a:xfrm>
                <a:off x="10126402" y="3510584"/>
                <a:ext cx="796754" cy="2190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C4776F-826A-65E7-5BBD-8EE32DC5CA15}"/>
                  </a:ext>
                </a:extLst>
              </p:cNvPr>
              <p:cNvSpPr txBox="1"/>
              <p:nvPr/>
            </p:nvSpPr>
            <p:spPr>
              <a:xfrm>
                <a:off x="10015175" y="3507642"/>
                <a:ext cx="101436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Median [IQR]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C0394C9-7E41-0BE4-5A9D-3FABFBBE078F}"/>
                  </a:ext>
                </a:extLst>
              </p:cNvPr>
              <p:cNvSpPr txBox="1"/>
              <p:nvPr/>
            </p:nvSpPr>
            <p:spPr>
              <a:xfrm>
                <a:off x="10126402" y="3960765"/>
                <a:ext cx="1656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*</a:t>
                </a:r>
                <a:r>
                  <a:rPr lang="en-US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SMD &gt; 0.1 relative</a:t>
                </a:r>
                <a:br>
                  <a:rPr lang="en-US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 previous cohort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6AAA102-514B-3444-A2B8-BFE90F843FA9}"/>
                  </a:ext>
                </a:extLst>
              </p:cNvPr>
              <p:cNvSpPr txBox="1"/>
              <p:nvPr/>
            </p:nvSpPr>
            <p:spPr>
              <a:xfrm>
                <a:off x="10126402" y="2405021"/>
                <a:ext cx="1656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Legend</a:t>
                </a:r>
                <a:endPara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BA4E487-DCBC-3EAF-F9BE-36ABEF89327D}"/>
                  </a:ext>
                </a:extLst>
              </p:cNvPr>
              <p:cNvSpPr/>
              <p:nvPr/>
            </p:nvSpPr>
            <p:spPr>
              <a:xfrm>
                <a:off x="9934186" y="2289810"/>
                <a:ext cx="2041787" cy="21084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972D948-69A9-E95F-9C4E-F8E1BC2F4AC1}"/>
                  </a:ext>
                </a:extLst>
              </p:cNvPr>
              <p:cNvSpPr/>
              <p:nvPr/>
            </p:nvSpPr>
            <p:spPr>
              <a:xfrm>
                <a:off x="10986214" y="3507642"/>
                <a:ext cx="796758" cy="2190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Unknown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9B4BE4-EC43-8958-CF43-0B32CA9A40E7}"/>
                </a:ext>
              </a:extLst>
            </p:cNvPr>
            <p:cNvSpPr txBox="1"/>
            <p:nvPr/>
          </p:nvSpPr>
          <p:spPr>
            <a:xfrm>
              <a:off x="8625840" y="2016305"/>
              <a:ext cx="7353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SMD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547902-47CB-89A5-D008-EF6B6160BEA6}"/>
                </a:ext>
              </a:extLst>
            </p:cNvPr>
            <p:cNvSpPr txBox="1"/>
            <p:nvPr/>
          </p:nvSpPr>
          <p:spPr>
            <a:xfrm>
              <a:off x="4685027" y="518934"/>
              <a:ext cx="200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FF6DBA-EAFD-2C43-AAEC-71C4086B04C2}"/>
                </a:ext>
              </a:extLst>
            </p:cNvPr>
            <p:cNvSpPr txBox="1"/>
            <p:nvPr/>
          </p:nvSpPr>
          <p:spPr>
            <a:xfrm>
              <a:off x="4685027" y="2016305"/>
              <a:ext cx="200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A90B8F-07AE-C4FE-3B88-F93EEE81DF92}"/>
                </a:ext>
              </a:extLst>
            </p:cNvPr>
            <p:cNvSpPr txBox="1"/>
            <p:nvPr/>
          </p:nvSpPr>
          <p:spPr>
            <a:xfrm>
              <a:off x="4685027" y="3529012"/>
              <a:ext cx="200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30CB30-4C7D-0806-6743-C6CAF65E3964}"/>
                </a:ext>
              </a:extLst>
            </p:cNvPr>
            <p:cNvSpPr txBox="1"/>
            <p:nvPr/>
          </p:nvSpPr>
          <p:spPr>
            <a:xfrm>
              <a:off x="4685027" y="5032355"/>
              <a:ext cx="200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8F4768A-06F3-86EC-293A-D2D62105D9F4}"/>
                </a:ext>
              </a:extLst>
            </p:cNvPr>
            <p:cNvSpPr txBox="1"/>
            <p:nvPr/>
          </p:nvSpPr>
          <p:spPr>
            <a:xfrm>
              <a:off x="8634363" y="2542904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.126 </a:t>
              </a:r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CB7CA4-D709-65DD-C0CF-41C70D7C44A6}"/>
                </a:ext>
              </a:extLst>
            </p:cNvPr>
            <p:cNvSpPr txBox="1"/>
            <p:nvPr/>
          </p:nvSpPr>
          <p:spPr>
            <a:xfrm>
              <a:off x="8634363" y="2774418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.087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3652-9557-F73A-8C99-143F482E697B}"/>
                </a:ext>
              </a:extLst>
            </p:cNvPr>
            <p:cNvSpPr txBox="1"/>
            <p:nvPr/>
          </p:nvSpPr>
          <p:spPr>
            <a:xfrm>
              <a:off x="8634363" y="2303297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.142 </a:t>
              </a:r>
              <a:r>
                <a:rPr lang="en-US" sz="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BB32D5B-670B-AE5F-D7C8-2CA95E46E8EA}"/>
                </a:ext>
              </a:extLst>
            </p:cNvPr>
            <p:cNvSpPr txBox="1"/>
            <p:nvPr/>
          </p:nvSpPr>
          <p:spPr>
            <a:xfrm>
              <a:off x="8634363" y="3960224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.032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8D79F6-8DD7-79A6-2556-4CBDC19CAB94}"/>
                </a:ext>
              </a:extLst>
            </p:cNvPr>
            <p:cNvSpPr txBox="1"/>
            <p:nvPr/>
          </p:nvSpPr>
          <p:spPr>
            <a:xfrm>
              <a:off x="8634363" y="4191738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.062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AAF4249-4740-B397-F182-FA0B7D3B53EA}"/>
                </a:ext>
              </a:extLst>
            </p:cNvPr>
            <p:cNvSpPr txBox="1"/>
            <p:nvPr/>
          </p:nvSpPr>
          <p:spPr>
            <a:xfrm>
              <a:off x="8634363" y="3712997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.041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E46B551-2023-7B5C-5F47-B8D25354E4EC}"/>
                </a:ext>
              </a:extLst>
            </p:cNvPr>
            <p:cNvSpPr txBox="1"/>
            <p:nvPr/>
          </p:nvSpPr>
          <p:spPr>
            <a:xfrm>
              <a:off x="8640065" y="5529536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.006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BDAA22C-2909-9DD4-EA51-5DAAA86A356D}"/>
                </a:ext>
              </a:extLst>
            </p:cNvPr>
            <p:cNvSpPr txBox="1"/>
            <p:nvPr/>
          </p:nvSpPr>
          <p:spPr>
            <a:xfrm>
              <a:off x="8640065" y="5761050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.002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11A898-FDEE-5F3D-2D6A-1C97E1635A85}"/>
                </a:ext>
              </a:extLst>
            </p:cNvPr>
            <p:cNvSpPr txBox="1"/>
            <p:nvPr/>
          </p:nvSpPr>
          <p:spPr>
            <a:xfrm>
              <a:off x="8640065" y="5282309"/>
              <a:ext cx="5159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.001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95A7610-FA67-3225-CE15-082D60FDB7DF}"/>
                </a:ext>
              </a:extLst>
            </p:cNvPr>
            <p:cNvSpPr/>
            <p:nvPr/>
          </p:nvSpPr>
          <p:spPr>
            <a:xfrm>
              <a:off x="7137654" y="5283597"/>
              <a:ext cx="531969" cy="2190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35.2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51F4313-05B7-7927-886F-8C5965ED741A}"/>
                </a:ext>
              </a:extLst>
            </p:cNvPr>
            <p:cNvSpPr/>
            <p:nvPr/>
          </p:nvSpPr>
          <p:spPr>
            <a:xfrm>
              <a:off x="7669623" y="5283597"/>
              <a:ext cx="950122" cy="2190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64.8</a:t>
              </a:r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1D93D0-7AC7-F293-5568-91740311BFF0}"/>
                </a:ext>
              </a:extLst>
            </p:cNvPr>
            <p:cNvSpPr txBox="1"/>
            <p:nvPr/>
          </p:nvSpPr>
          <p:spPr>
            <a:xfrm rot="16200000">
              <a:off x="7050489" y="952982"/>
              <a:ext cx="334899" cy="21544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9.1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459EA2-1186-881A-65C8-FB8F40D6A4E5}"/>
                </a:ext>
              </a:extLst>
            </p:cNvPr>
            <p:cNvSpPr/>
            <p:nvPr/>
          </p:nvSpPr>
          <p:spPr>
            <a:xfrm>
              <a:off x="8396522" y="964029"/>
              <a:ext cx="230750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361F25-D2B5-5C11-2BB0-89742624B7F4}"/>
                </a:ext>
              </a:extLst>
            </p:cNvPr>
            <p:cNvSpPr txBox="1"/>
            <p:nvPr/>
          </p:nvSpPr>
          <p:spPr>
            <a:xfrm>
              <a:off x="8339994" y="979012"/>
              <a:ext cx="334899" cy="18466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16.9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45BC47-B54F-EA74-8C3A-ADEFFE13FA90}"/>
                </a:ext>
              </a:extLst>
            </p:cNvPr>
            <p:cNvSpPr/>
            <p:nvPr/>
          </p:nvSpPr>
          <p:spPr>
            <a:xfrm>
              <a:off x="7145656" y="2523294"/>
              <a:ext cx="92942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02E87F-904E-DDF2-A839-4FB33E9704CB}"/>
                </a:ext>
              </a:extLst>
            </p:cNvPr>
            <p:cNvSpPr/>
            <p:nvPr/>
          </p:nvSpPr>
          <p:spPr>
            <a:xfrm>
              <a:off x="7244309" y="2523293"/>
              <a:ext cx="45719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423C764-8F95-4847-71C5-B30F1B4337BC}"/>
                </a:ext>
              </a:extLst>
            </p:cNvPr>
            <p:cNvSpPr/>
            <p:nvPr/>
          </p:nvSpPr>
          <p:spPr>
            <a:xfrm>
              <a:off x="7294661" y="2524179"/>
              <a:ext cx="45719" cy="21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AC98A10-C5EE-2E6E-0546-2B1CE8AF53F7}"/>
                </a:ext>
              </a:extLst>
            </p:cNvPr>
            <p:cNvSpPr/>
            <p:nvPr/>
          </p:nvSpPr>
          <p:spPr>
            <a:xfrm>
              <a:off x="7342981" y="2523293"/>
              <a:ext cx="1032454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69.4</a:t>
              </a:r>
              <a:endPara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FD799D-9515-9A5B-E7CF-7A716B7A99DF}"/>
                </a:ext>
              </a:extLst>
            </p:cNvPr>
            <p:cNvSpPr txBox="1"/>
            <p:nvPr/>
          </p:nvSpPr>
          <p:spPr>
            <a:xfrm rot="16200000">
              <a:off x="7025782" y="2513822"/>
              <a:ext cx="334899" cy="2000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6.1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2BD70FC-4486-13AC-2AFB-4B0EAA5BA924}"/>
                </a:ext>
              </a:extLst>
            </p:cNvPr>
            <p:cNvSpPr/>
            <p:nvPr/>
          </p:nvSpPr>
          <p:spPr>
            <a:xfrm>
              <a:off x="8383958" y="2522319"/>
              <a:ext cx="241409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711FD6-F3EF-3A72-8C79-DA37EE570E16}"/>
                </a:ext>
              </a:extLst>
            </p:cNvPr>
            <p:cNvSpPr txBox="1"/>
            <p:nvPr/>
          </p:nvSpPr>
          <p:spPr>
            <a:xfrm>
              <a:off x="8338089" y="2537302"/>
              <a:ext cx="334899" cy="18466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18.9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DB9D522-DA2E-51AF-5E7E-ED353CB20B7F}"/>
                </a:ext>
              </a:extLst>
            </p:cNvPr>
            <p:cNvSpPr/>
            <p:nvPr/>
          </p:nvSpPr>
          <p:spPr>
            <a:xfrm>
              <a:off x="7147561" y="3946329"/>
              <a:ext cx="97154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DA5D2D0-E16F-C3BC-8013-4916A921A0F6}"/>
                </a:ext>
              </a:extLst>
            </p:cNvPr>
            <p:cNvSpPr/>
            <p:nvPr/>
          </p:nvSpPr>
          <p:spPr>
            <a:xfrm>
              <a:off x="7251929" y="3946328"/>
              <a:ext cx="45719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A1AE85F-1BCB-D1C4-CCAA-570827BDE9E9}"/>
                </a:ext>
              </a:extLst>
            </p:cNvPr>
            <p:cNvSpPr/>
            <p:nvPr/>
          </p:nvSpPr>
          <p:spPr>
            <a:xfrm>
              <a:off x="7302281" y="3947214"/>
              <a:ext cx="45719" cy="21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611CC2C-2413-D499-DFF4-6C2C1BAADB50}"/>
                </a:ext>
              </a:extLst>
            </p:cNvPr>
            <p:cNvSpPr/>
            <p:nvPr/>
          </p:nvSpPr>
          <p:spPr>
            <a:xfrm>
              <a:off x="7350601" y="3946328"/>
              <a:ext cx="1032454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69.5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8F23D03-90E3-D7F5-854C-BB6AC90A70F6}"/>
                </a:ext>
              </a:extLst>
            </p:cNvPr>
            <p:cNvSpPr txBox="1"/>
            <p:nvPr/>
          </p:nvSpPr>
          <p:spPr>
            <a:xfrm rot="16200000">
              <a:off x="7027687" y="3936857"/>
              <a:ext cx="334899" cy="2000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6.7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67DEDCF-E802-BFDE-F160-E2B148602DF4}"/>
                </a:ext>
              </a:extLst>
            </p:cNvPr>
            <p:cNvSpPr/>
            <p:nvPr/>
          </p:nvSpPr>
          <p:spPr>
            <a:xfrm>
              <a:off x="8390675" y="3945354"/>
              <a:ext cx="236597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8902977-9686-7512-A7F3-6301341D6127}"/>
                </a:ext>
              </a:extLst>
            </p:cNvPr>
            <p:cNvSpPr txBox="1"/>
            <p:nvPr/>
          </p:nvSpPr>
          <p:spPr>
            <a:xfrm>
              <a:off x="8339994" y="3960337"/>
              <a:ext cx="334899" cy="18466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18.1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61EF76D-397E-48CD-E662-8B5A4F9D02A0}"/>
                </a:ext>
              </a:extLst>
            </p:cNvPr>
            <p:cNvSpPr/>
            <p:nvPr/>
          </p:nvSpPr>
          <p:spPr>
            <a:xfrm>
              <a:off x="7141846" y="5516049"/>
              <a:ext cx="97154" cy="219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1DFFA65-3B20-F7B7-6393-AC1865F5637F}"/>
                </a:ext>
              </a:extLst>
            </p:cNvPr>
            <p:cNvSpPr/>
            <p:nvPr/>
          </p:nvSpPr>
          <p:spPr>
            <a:xfrm>
              <a:off x="7246214" y="5516048"/>
              <a:ext cx="45719" cy="219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87E4DB1-01FB-FD74-5C87-093B8B434A3E}"/>
                </a:ext>
              </a:extLst>
            </p:cNvPr>
            <p:cNvSpPr/>
            <p:nvPr/>
          </p:nvSpPr>
          <p:spPr>
            <a:xfrm>
              <a:off x="7296566" y="5516934"/>
              <a:ext cx="45719" cy="21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B7F2E4-3CB5-CDC1-CADB-D80B9EE9F31D}"/>
                </a:ext>
              </a:extLst>
            </p:cNvPr>
            <p:cNvSpPr/>
            <p:nvPr/>
          </p:nvSpPr>
          <p:spPr>
            <a:xfrm>
              <a:off x="7344886" y="5516048"/>
              <a:ext cx="1032454" cy="219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69.5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C851B0-8BB1-82B7-6141-D3B224B9EF08}"/>
                </a:ext>
              </a:extLst>
            </p:cNvPr>
            <p:cNvSpPr txBox="1"/>
            <p:nvPr/>
          </p:nvSpPr>
          <p:spPr>
            <a:xfrm rot="16200000">
              <a:off x="7021972" y="5506577"/>
              <a:ext cx="334899" cy="2000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6.7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FE2DAEE-E1EE-E30D-6284-9940325193B0}"/>
                </a:ext>
              </a:extLst>
            </p:cNvPr>
            <p:cNvSpPr/>
            <p:nvPr/>
          </p:nvSpPr>
          <p:spPr>
            <a:xfrm>
              <a:off x="8384960" y="5515074"/>
              <a:ext cx="236597" cy="219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6891F52-D35B-0EA9-8267-87536A42D812}"/>
                </a:ext>
              </a:extLst>
            </p:cNvPr>
            <p:cNvSpPr txBox="1"/>
            <p:nvPr/>
          </p:nvSpPr>
          <p:spPr>
            <a:xfrm>
              <a:off x="8334279" y="5530057"/>
              <a:ext cx="334899" cy="18466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18.0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7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257</Words>
  <Application>Microsoft Office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Matos</dc:creator>
  <cp:lastModifiedBy>João Matos</cp:lastModifiedBy>
  <cp:revision>5</cp:revision>
  <dcterms:created xsi:type="dcterms:W3CDTF">2023-09-27T10:10:16Z</dcterms:created>
  <dcterms:modified xsi:type="dcterms:W3CDTF">2023-09-28T12:48:26Z</dcterms:modified>
</cp:coreProperties>
</file>