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155" r:id="rId5"/>
    <p:sldId id="2154" r:id="rId6"/>
    <p:sldId id="2156" r:id="rId7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807"/>
  </p:normalViewPr>
  <p:slideViewPr>
    <p:cSldViewPr snapToGrid="0" snapToObjects="1">
      <p:cViewPr varScale="1">
        <p:scale>
          <a:sx n="118" d="100"/>
          <a:sy n="118" d="100"/>
        </p:scale>
        <p:origin x="1328" y="20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854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08/06/23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432251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adult ICU stays 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54788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(n=15,753)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(n=15,375)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(n=6,939)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GCS missing (n=1,146)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89785" y="16007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293900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432251" y="2476154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33,968 adult ICU stays in MIMIC-IV </a:t>
            </a:r>
          </a:p>
          <a:p>
            <a:r>
              <a:rPr lang="en-US" dirty="0"/>
              <a:t>within first 24 hours</a:t>
            </a:r>
          </a:p>
        </p:txBody>
      </p:sp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(n=68,030)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(n=11,445)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sex missing and age &lt; 18 (n=327)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(n=59,172)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60071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2476154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73,330 adult ICU stays in eICU-CRD within first 24 hours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547885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(n=29,042)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287885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11">
            <a:extLst>
              <a:ext uri="{FF2B5EF4-FFF2-40B4-BE49-F238E27FC236}">
                <a16:creationId xmlns:a16="http://schemas.microsoft.com/office/drawing/2014/main" id="{86F54407-E64D-72E6-67B9-A633277294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91843" y="3125926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7">
            <a:extLst>
              <a:ext uri="{FF2B5EF4-FFF2-40B4-BE49-F238E27FC236}">
                <a16:creationId xmlns:a16="http://schemas.microsoft.com/office/drawing/2014/main" id="{AFEFD6A0-FCF9-11A0-88C0-DE34E277C6B6}"/>
              </a:ext>
            </a:extLst>
          </p:cNvPr>
          <p:cNvSpPr txBox="1"/>
          <p:nvPr/>
        </p:nvSpPr>
        <p:spPr>
          <a:xfrm>
            <a:off x="6430194" y="412769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4,926 adult ICU stays in MIMIC-IV</a:t>
            </a:r>
          </a:p>
          <a:p>
            <a:r>
              <a:rPr lang="en-US" dirty="0"/>
              <a:t>within first 7 days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9698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(n=65,459)</a:t>
            </a:r>
          </a:p>
        </p:txBody>
      </p: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7B70CE13-93C5-D8DD-4D4F-A615AABC90DF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995698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6251C65-282A-59AE-DF2C-4341D8C87C2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57856" y="3120865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7">
            <a:extLst>
              <a:ext uri="{FF2B5EF4-FFF2-40B4-BE49-F238E27FC236}">
                <a16:creationId xmlns:a16="http://schemas.microsoft.com/office/drawing/2014/main" id="{3F409630-246C-D5F7-A7EA-22A0A5637916}"/>
              </a:ext>
            </a:extLst>
          </p:cNvPr>
          <p:cNvSpPr txBox="1"/>
          <p:nvPr/>
        </p:nvSpPr>
        <p:spPr>
          <a:xfrm>
            <a:off x="4396207" y="4122631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7,871 adult ICU stays in eICU-CRD</a:t>
            </a:r>
            <a:br>
              <a:rPr lang="en-US" dirty="0"/>
            </a:br>
            <a:r>
              <a:rPr lang="en-US" dirty="0"/>
              <a:t>within first 7 days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48ACA-F2AD-8760-BC90-29D3E8A6B645}"/>
              </a:ext>
            </a:extLst>
          </p:cNvPr>
          <p:cNvSpPr txBox="1"/>
          <p:nvPr/>
        </p:nvSpPr>
        <p:spPr>
          <a:xfrm>
            <a:off x="402771" y="6858000"/>
            <a:ext cx="78739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2</a:t>
            </a:r>
          </a:p>
        </p:txBody>
      </p:sp>
    </p:spTree>
    <p:extLst>
      <p:ext uri="{BB962C8B-B14F-4D97-AF65-F5344CB8AC3E}">
        <p14:creationId xmlns:p14="http://schemas.microsoft.com/office/powerpoint/2010/main" val="124124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432251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adult ICU stays 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54788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(n=44,795)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(n=15,375)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(n=6,939)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GCS missing (n=1,146)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89785" y="16007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293900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432251" y="2476154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4,926 adult ICU stays in MIMIC-IV </a:t>
            </a:r>
          </a:p>
          <a:p>
            <a:r>
              <a:rPr lang="en-US" dirty="0"/>
              <a:t>within first 7 days</a:t>
            </a:r>
          </a:p>
        </p:txBody>
      </p:sp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(n=159,050)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(n=11,445)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(n=19,384)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sex missing and age &lt; 18 (n=327)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60071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2476154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10,653 adult ICU stays in eICU-CRD</a:t>
            </a:r>
            <a:br>
              <a:rPr lang="en-US" dirty="0"/>
            </a:br>
            <a:r>
              <a:rPr lang="en-US" dirty="0"/>
              <a:t>within first 7 days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48ACA-F2AD-8760-BC90-29D3E8A6B645}"/>
              </a:ext>
            </a:extLst>
          </p:cNvPr>
          <p:cNvSpPr txBox="1"/>
          <p:nvPr/>
        </p:nvSpPr>
        <p:spPr>
          <a:xfrm>
            <a:off x="402771" y="6858000"/>
            <a:ext cx="78739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1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432251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adult ICU stays 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54788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(n=15,753)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(n=15,375)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(n=6,939)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GCS missing (n=1,146)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89785" y="16007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293900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432251" y="2476154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33,968 adult ICU stays in MIMIC-IV </a:t>
            </a:r>
          </a:p>
          <a:p>
            <a:r>
              <a:rPr lang="en-US" dirty="0"/>
              <a:t>within first 24 hours</a:t>
            </a:r>
          </a:p>
        </p:txBody>
      </p:sp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(n=68,030)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(n=11,445)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(n=19,384)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sex missing and age &lt; 18 (n=327)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60071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2476154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113,118 adult ICU stays in eICU-CRD within first 24 hours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547885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(n=29,042)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287885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11">
            <a:extLst>
              <a:ext uri="{FF2B5EF4-FFF2-40B4-BE49-F238E27FC236}">
                <a16:creationId xmlns:a16="http://schemas.microsoft.com/office/drawing/2014/main" id="{86F54407-E64D-72E6-67B9-A633277294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91843" y="3125926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7">
            <a:extLst>
              <a:ext uri="{FF2B5EF4-FFF2-40B4-BE49-F238E27FC236}">
                <a16:creationId xmlns:a16="http://schemas.microsoft.com/office/drawing/2014/main" id="{AFEFD6A0-FCF9-11A0-88C0-DE34E277C6B6}"/>
              </a:ext>
            </a:extLst>
          </p:cNvPr>
          <p:cNvSpPr txBox="1"/>
          <p:nvPr/>
        </p:nvSpPr>
        <p:spPr>
          <a:xfrm>
            <a:off x="6430194" y="412769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4,926 adult ICU stays in MIMIC-IV</a:t>
            </a:r>
          </a:p>
          <a:p>
            <a:r>
              <a:rPr lang="en-US" dirty="0"/>
              <a:t>Within first 7 days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9698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(n=102,465)</a:t>
            </a:r>
          </a:p>
        </p:txBody>
      </p: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7B70CE13-93C5-D8DD-4D4F-A615AABC90DF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995698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6251C65-282A-59AE-DF2C-4341D8C87C2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57856" y="3120865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7">
            <a:extLst>
              <a:ext uri="{FF2B5EF4-FFF2-40B4-BE49-F238E27FC236}">
                <a16:creationId xmlns:a16="http://schemas.microsoft.com/office/drawing/2014/main" id="{3F409630-246C-D5F7-A7EA-22A0A5637916}"/>
              </a:ext>
            </a:extLst>
          </p:cNvPr>
          <p:cNvSpPr txBox="1"/>
          <p:nvPr/>
        </p:nvSpPr>
        <p:spPr>
          <a:xfrm>
            <a:off x="4396207" y="4122631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10,653 adult ICU stays in eICU-CRD</a:t>
            </a:r>
            <a:br>
              <a:rPr lang="en-US" dirty="0"/>
            </a:br>
            <a:r>
              <a:rPr lang="en-US" dirty="0"/>
              <a:t>within first 7 days</a:t>
            </a:r>
          </a:p>
        </p:txBody>
      </p: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156090" y="2787254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547884" y="2648754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stage of analysis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156090" y="441131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547884" y="4272816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 stage of analysis</a:t>
            </a:r>
          </a:p>
        </p:txBody>
      </p:sp>
      <p:cxnSp>
        <p:nvCxnSpPr>
          <p:cNvPr id="21" name="Gerade Verbindung mit Pfeil 12">
            <a:extLst>
              <a:ext uri="{FF2B5EF4-FFF2-40B4-BE49-F238E27FC236}">
                <a16:creationId xmlns:a16="http://schemas.microsoft.com/office/drawing/2014/main" id="{54AC85AF-1DF0-2FCE-FABA-0343FA9264E1}"/>
              </a:ext>
            </a:extLst>
          </p:cNvPr>
          <p:cNvCxnSpPr>
            <a:cxnSpLocks/>
          </p:cNvCxnSpPr>
          <p:nvPr/>
        </p:nvCxnSpPr>
        <p:spPr>
          <a:xfrm flipH="1">
            <a:off x="3992115" y="2787254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10">
            <a:extLst>
              <a:ext uri="{FF2B5EF4-FFF2-40B4-BE49-F238E27FC236}">
                <a16:creationId xmlns:a16="http://schemas.microsoft.com/office/drawing/2014/main" id="{D5398C2B-4AFD-0230-BD1B-047317C9F01A}"/>
              </a:ext>
            </a:extLst>
          </p:cNvPr>
          <p:cNvSpPr txBox="1"/>
          <p:nvPr/>
        </p:nvSpPr>
        <p:spPr>
          <a:xfrm>
            <a:off x="2108423" y="2660008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stage of analysis</a:t>
            </a:r>
          </a:p>
        </p:txBody>
      </p:sp>
      <p:cxnSp>
        <p:nvCxnSpPr>
          <p:cNvPr id="23" name="Gerade Verbindung mit Pfeil 12">
            <a:extLst>
              <a:ext uri="{FF2B5EF4-FFF2-40B4-BE49-F238E27FC236}">
                <a16:creationId xmlns:a16="http://schemas.microsoft.com/office/drawing/2014/main" id="{FB29F235-CE49-4A56-81B2-13380943890D}"/>
              </a:ext>
            </a:extLst>
          </p:cNvPr>
          <p:cNvCxnSpPr>
            <a:cxnSpLocks/>
          </p:cNvCxnSpPr>
          <p:nvPr/>
        </p:nvCxnSpPr>
        <p:spPr>
          <a:xfrm flipH="1">
            <a:off x="3992115" y="4400062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10">
            <a:extLst>
              <a:ext uri="{FF2B5EF4-FFF2-40B4-BE49-F238E27FC236}">
                <a16:creationId xmlns:a16="http://schemas.microsoft.com/office/drawing/2014/main" id="{C41E1292-4527-C6BE-9A69-61BEC92DA230}"/>
              </a:ext>
            </a:extLst>
          </p:cNvPr>
          <p:cNvSpPr txBox="1"/>
          <p:nvPr/>
        </p:nvSpPr>
        <p:spPr>
          <a:xfrm>
            <a:off x="2108423" y="4272816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 stage of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48ACA-F2AD-8760-BC90-29D3E8A6B645}"/>
              </a:ext>
            </a:extLst>
          </p:cNvPr>
          <p:cNvSpPr txBox="1"/>
          <p:nvPr/>
        </p:nvSpPr>
        <p:spPr>
          <a:xfrm>
            <a:off x="402771" y="6858000"/>
            <a:ext cx="45236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4278338965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446</Words>
  <Application>Microsoft Macintosh PowerPoint</Application>
  <PresentationFormat>Custom</PresentationFormat>
  <Paragraphs>72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Tristan Struja</cp:lastModifiedBy>
  <cp:revision>466</cp:revision>
  <cp:lastPrinted>2023-05-10T14:59:57Z</cp:lastPrinted>
  <dcterms:created xsi:type="dcterms:W3CDTF">2021-07-14T06:40:49Z</dcterms:created>
  <dcterms:modified xsi:type="dcterms:W3CDTF">2023-06-08T14:00:45Z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