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4" r:id="rId5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07"/>
  </p:normalViewPr>
  <p:slideViewPr>
    <p:cSldViewPr snapToGrid="0" snapToObjects="1">
      <p:cViewPr>
        <p:scale>
          <a:sx n="100" d="100"/>
          <a:sy n="100" d="100"/>
        </p:scale>
        <p:origin x="187" y="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09.02.2023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09/02/2023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(n=15,753)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CABG surgery (n=3,541)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(n=1,238)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37,274 adult ICU stays in MIMIC-IV </a:t>
            </a:r>
          </a:p>
          <a:p>
            <a:r>
              <a:rPr lang="en-US" dirty="0"/>
              <a:t>within first 24 hours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(n=68,030)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CABG surgery (n=5,122)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8">
            <a:extLst>
              <a:ext uri="{FF2B5EF4-FFF2-40B4-BE49-F238E27FC236}">
                <a16:creationId xmlns:a16="http://schemas.microsoft.com/office/drawing/2014/main" id="{7565760B-7B67-C7E1-619E-0D6E5DEAA7E5}"/>
              </a:ext>
            </a:extLst>
          </p:cNvPr>
          <p:cNvSpPr txBox="1"/>
          <p:nvPr/>
        </p:nvSpPr>
        <p:spPr>
          <a:xfrm>
            <a:off x="101371" y="6713865"/>
            <a:ext cx="15617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SOFA Components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127,380 adult ICU stays in eICU-CRD within first 24 hours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547885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(n=31,983)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287885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11">
            <a:extLst>
              <a:ext uri="{FF2B5EF4-FFF2-40B4-BE49-F238E27FC236}">
                <a16:creationId xmlns:a16="http://schemas.microsoft.com/office/drawing/2014/main" id="{86F54407-E64D-72E6-67B9-A633277294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91843" y="3125926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7">
            <a:extLst>
              <a:ext uri="{FF2B5EF4-FFF2-40B4-BE49-F238E27FC236}">
                <a16:creationId xmlns:a16="http://schemas.microsoft.com/office/drawing/2014/main" id="{AFEFD6A0-FCF9-11A0-88C0-DE34E277C6B6}"/>
              </a:ext>
            </a:extLst>
          </p:cNvPr>
          <p:cNvSpPr txBox="1"/>
          <p:nvPr/>
        </p:nvSpPr>
        <p:spPr>
          <a:xfrm>
            <a:off x="6430194" y="412769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5,291 adult ICU stays in MIMIC-IV within</a:t>
            </a:r>
            <a:br>
              <a:rPr lang="en-US" dirty="0"/>
            </a:br>
            <a:r>
              <a:rPr lang="en-US" dirty="0"/>
              <a:t>first 7 days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9698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(n=112,810)</a:t>
            </a:r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7B70CE13-93C5-D8DD-4D4F-A615AABC90D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995698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6251C65-282A-59AE-DF2C-4341D8C87C2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57856" y="3120865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7">
            <a:extLst>
              <a:ext uri="{FF2B5EF4-FFF2-40B4-BE49-F238E27FC236}">
                <a16:creationId xmlns:a16="http://schemas.microsoft.com/office/drawing/2014/main" id="{3F409630-246C-D5F7-A7EA-22A0A5637916}"/>
              </a:ext>
            </a:extLst>
          </p:cNvPr>
          <p:cNvSpPr txBox="1"/>
          <p:nvPr/>
        </p:nvSpPr>
        <p:spPr>
          <a:xfrm>
            <a:off x="4396207" y="4122631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14,570 adult ICU stays in </a:t>
            </a:r>
            <a:r>
              <a:rPr lang="en-US" dirty="0" err="1"/>
              <a:t>eICU</a:t>
            </a:r>
            <a:r>
              <a:rPr lang="en-US" dirty="0"/>
              <a:t>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156090" y="2787254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547884" y="2648754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156090" y="441131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547884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54AC85AF-1DF0-2FCE-FABA-0343FA9264E1}"/>
              </a:ext>
            </a:extLst>
          </p:cNvPr>
          <p:cNvCxnSpPr>
            <a:cxnSpLocks/>
          </p:cNvCxnSpPr>
          <p:nvPr/>
        </p:nvCxnSpPr>
        <p:spPr>
          <a:xfrm flipH="1">
            <a:off x="3992115" y="2787254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10">
            <a:extLst>
              <a:ext uri="{FF2B5EF4-FFF2-40B4-BE49-F238E27FC236}">
                <a16:creationId xmlns:a16="http://schemas.microsoft.com/office/drawing/2014/main" id="{D5398C2B-4AFD-0230-BD1B-047317C9F01A}"/>
              </a:ext>
            </a:extLst>
          </p:cNvPr>
          <p:cNvSpPr txBox="1"/>
          <p:nvPr/>
        </p:nvSpPr>
        <p:spPr>
          <a:xfrm>
            <a:off x="2108423" y="2660008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FB29F235-CE49-4A56-81B2-13380943890D}"/>
              </a:ext>
            </a:extLst>
          </p:cNvPr>
          <p:cNvCxnSpPr>
            <a:cxnSpLocks/>
          </p:cNvCxnSpPr>
          <p:nvPr/>
        </p:nvCxnSpPr>
        <p:spPr>
          <a:xfrm flipH="1">
            <a:off x="3992115" y="4400062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10">
            <a:extLst>
              <a:ext uri="{FF2B5EF4-FFF2-40B4-BE49-F238E27FC236}">
                <a16:creationId xmlns:a16="http://schemas.microsoft.com/office/drawing/2014/main" id="{C41E1292-4527-C6BE-9A69-61BEC92DA230}"/>
              </a:ext>
            </a:extLst>
          </p:cNvPr>
          <p:cNvSpPr txBox="1"/>
          <p:nvPr/>
        </p:nvSpPr>
        <p:spPr>
          <a:xfrm>
            <a:off x="2108423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173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2_Blank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456</cp:revision>
  <cp:lastPrinted>2022-11-24T15:11:58Z</cp:lastPrinted>
  <dcterms:created xsi:type="dcterms:W3CDTF">2021-07-14T06:40:49Z</dcterms:created>
  <dcterms:modified xsi:type="dcterms:W3CDTF">2023-02-09T19:05:41Z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