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9"/>
  </p:normalViewPr>
  <p:slideViewPr>
    <p:cSldViewPr snapToGrid="0">
      <p:cViewPr>
        <p:scale>
          <a:sx n="100" d="100"/>
          <a:sy n="100" d="100"/>
        </p:scale>
        <p:origin x="5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4FA6-8A04-5741-B772-B0883F541F5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BC4272-1D08-AE90-ACA6-578B608D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56" y="707891"/>
            <a:ext cx="5383483" cy="4037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databases, in-hospital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66BA3-31E9-DD29-F0EC-9AC89B0E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98" y="707891"/>
            <a:ext cx="3420873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MIMIC, in-hospital mortality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D488BC-0AA9-6276-64BB-CF30046E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52" y="532587"/>
            <a:ext cx="5400000" cy="405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A49819-5E9D-67F7-6168-0F0D8215B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70" y="532587"/>
            <a:ext cx="3420873" cy="40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eICU, in-hospital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26D89-760E-9074-CFA9-2F4FF86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25" y="1034891"/>
            <a:ext cx="5400000" cy="405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9595F-ECFE-41BC-FC73-3346D736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25" y="1034891"/>
            <a:ext cx="3420000" cy="40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5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9141643" y="835183"/>
            <a:ext cx="192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 eICU-CRD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0EA12-60A6-9966-D87E-26BD6AD0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45" y="1218740"/>
            <a:ext cx="4320000" cy="64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887078-4F8A-B520-EEE7-6DB686A4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354" y="1204515"/>
            <a:ext cx="4320000" cy="64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F07C5-0782-1CDC-43AB-568CCD3E96B2}"/>
              </a:ext>
            </a:extLst>
          </p:cNvPr>
          <p:cNvSpPr txBox="1"/>
          <p:nvPr/>
        </p:nvSpPr>
        <p:spPr>
          <a:xfrm>
            <a:off x="3997735" y="849408"/>
            <a:ext cx="23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MIMIC-IV</a:t>
            </a:r>
          </a:p>
        </p:txBody>
      </p:sp>
    </p:spTree>
    <p:extLst>
      <p:ext uri="{BB962C8B-B14F-4D97-AF65-F5344CB8AC3E}">
        <p14:creationId xmlns:p14="http://schemas.microsoft.com/office/powerpoint/2010/main" val="40640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17</Words>
  <Application>Microsoft Macintosh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Struja</dc:creator>
  <cp:lastModifiedBy>Tristan Struja</cp:lastModifiedBy>
  <cp:revision>10</cp:revision>
  <dcterms:created xsi:type="dcterms:W3CDTF">2023-10-09T14:19:32Z</dcterms:created>
  <dcterms:modified xsi:type="dcterms:W3CDTF">2024-10-24T08:42:50Z</dcterms:modified>
</cp:coreProperties>
</file>