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7279938" cy="9720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4674"/>
  </p:normalViewPr>
  <p:slideViewPr>
    <p:cSldViewPr snapToGrid="0">
      <p:cViewPr varScale="1">
        <p:scale>
          <a:sx n="87" d="100"/>
          <a:sy n="87" d="100"/>
        </p:scale>
        <p:origin x="76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992" y="1590794"/>
            <a:ext cx="12959954" cy="3384092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9992" y="5105389"/>
            <a:ext cx="12959954" cy="2346813"/>
          </a:xfrm>
        </p:spPr>
        <p:txBody>
          <a:bodyPr/>
          <a:lstStyle>
            <a:lvl1pPr marL="0" indent="0" algn="ctr">
              <a:buNone/>
              <a:defRPr sz="3402"/>
            </a:lvl1pPr>
            <a:lvl2pPr marL="647990" indent="0" algn="ctr">
              <a:buNone/>
              <a:defRPr sz="2835"/>
            </a:lvl2pPr>
            <a:lvl3pPr marL="1295979" indent="0" algn="ctr">
              <a:buNone/>
              <a:defRPr sz="2551"/>
            </a:lvl3pPr>
            <a:lvl4pPr marL="1943969" indent="0" algn="ctr">
              <a:buNone/>
              <a:defRPr sz="2268"/>
            </a:lvl4pPr>
            <a:lvl5pPr marL="2591958" indent="0" algn="ctr">
              <a:buNone/>
              <a:defRPr sz="2268"/>
            </a:lvl5pPr>
            <a:lvl6pPr marL="3239948" indent="0" algn="ctr">
              <a:buNone/>
              <a:defRPr sz="2268"/>
            </a:lvl6pPr>
            <a:lvl7pPr marL="3887937" indent="0" algn="ctr">
              <a:buNone/>
              <a:defRPr sz="2268"/>
            </a:lvl7pPr>
            <a:lvl8pPr marL="4535927" indent="0" algn="ctr">
              <a:buNone/>
              <a:defRPr sz="2268"/>
            </a:lvl8pPr>
            <a:lvl9pPr marL="5183916" indent="0" algn="ctr">
              <a:buNone/>
              <a:defRPr sz="226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09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1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365955" y="517514"/>
            <a:ext cx="3725987" cy="823747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7996" y="517514"/>
            <a:ext cx="10961961" cy="823747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7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4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8996" y="2423317"/>
            <a:ext cx="14903947" cy="4043359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8996" y="6504927"/>
            <a:ext cx="14903947" cy="2126307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>
                    <a:tint val="75000"/>
                  </a:schemeClr>
                </a:solidFill>
              </a:defRPr>
            </a:lvl1pPr>
            <a:lvl2pPr marL="64799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5979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3969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195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39948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793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592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391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0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996" y="2587570"/>
            <a:ext cx="7343974" cy="6167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47968" y="2587570"/>
            <a:ext cx="7343974" cy="6167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2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6" y="517514"/>
            <a:ext cx="14903947" cy="18788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0247" y="2382815"/>
            <a:ext cx="7310223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247" y="3550596"/>
            <a:ext cx="7310223" cy="5222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47969" y="2382815"/>
            <a:ext cx="7346224" cy="116778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7990" indent="0">
              <a:buNone/>
              <a:defRPr sz="2835" b="1"/>
            </a:lvl2pPr>
            <a:lvl3pPr marL="1295979" indent="0">
              <a:buNone/>
              <a:defRPr sz="2551" b="1"/>
            </a:lvl3pPr>
            <a:lvl4pPr marL="1943969" indent="0">
              <a:buNone/>
              <a:defRPr sz="2268" b="1"/>
            </a:lvl4pPr>
            <a:lvl5pPr marL="2591958" indent="0">
              <a:buNone/>
              <a:defRPr sz="2268" b="1"/>
            </a:lvl5pPr>
            <a:lvl6pPr marL="3239948" indent="0">
              <a:buNone/>
              <a:defRPr sz="2268" b="1"/>
            </a:lvl6pPr>
            <a:lvl7pPr marL="3887937" indent="0">
              <a:buNone/>
              <a:defRPr sz="2268" b="1"/>
            </a:lvl7pPr>
            <a:lvl8pPr marL="4535927" indent="0">
              <a:buNone/>
              <a:defRPr sz="2268" b="1"/>
            </a:lvl8pPr>
            <a:lvl9pPr marL="5183916" indent="0">
              <a:buNone/>
              <a:defRPr sz="226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47969" y="3550596"/>
            <a:ext cx="7346224" cy="522239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9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26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5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6224" y="1399539"/>
            <a:ext cx="8747969" cy="6907687"/>
          </a:xfrm>
        </p:spPr>
        <p:txBody>
          <a:bodyPr/>
          <a:lstStyle>
            <a:lvl1pPr>
              <a:defRPr sz="4535"/>
            </a:lvl1pPr>
            <a:lvl2pPr>
              <a:defRPr sz="3968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4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247" y="648018"/>
            <a:ext cx="5573229" cy="2268061"/>
          </a:xfrm>
        </p:spPr>
        <p:txBody>
          <a:bodyPr anchor="b"/>
          <a:lstStyle>
            <a:lvl1pPr>
              <a:defRPr sz="453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46224" y="1399539"/>
            <a:ext cx="8747969" cy="6907687"/>
          </a:xfrm>
        </p:spPr>
        <p:txBody>
          <a:bodyPr anchor="t"/>
          <a:lstStyle>
            <a:lvl1pPr marL="0" indent="0">
              <a:buNone/>
              <a:defRPr sz="4535"/>
            </a:lvl1pPr>
            <a:lvl2pPr marL="647990" indent="0">
              <a:buNone/>
              <a:defRPr sz="3968"/>
            </a:lvl2pPr>
            <a:lvl3pPr marL="1295979" indent="0">
              <a:buNone/>
              <a:defRPr sz="3402"/>
            </a:lvl3pPr>
            <a:lvl4pPr marL="1943969" indent="0">
              <a:buNone/>
              <a:defRPr sz="2835"/>
            </a:lvl4pPr>
            <a:lvl5pPr marL="2591958" indent="0">
              <a:buNone/>
              <a:defRPr sz="2835"/>
            </a:lvl5pPr>
            <a:lvl6pPr marL="3239948" indent="0">
              <a:buNone/>
              <a:defRPr sz="2835"/>
            </a:lvl6pPr>
            <a:lvl7pPr marL="3887937" indent="0">
              <a:buNone/>
              <a:defRPr sz="2835"/>
            </a:lvl7pPr>
            <a:lvl8pPr marL="4535927" indent="0">
              <a:buNone/>
              <a:defRPr sz="2835"/>
            </a:lvl8pPr>
            <a:lvl9pPr marL="5183916" indent="0">
              <a:buNone/>
              <a:defRPr sz="283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0247" y="2916079"/>
            <a:ext cx="5573229" cy="5402397"/>
          </a:xfrm>
        </p:spPr>
        <p:txBody>
          <a:bodyPr/>
          <a:lstStyle>
            <a:lvl1pPr marL="0" indent="0">
              <a:buNone/>
              <a:defRPr sz="2268"/>
            </a:lvl1pPr>
            <a:lvl2pPr marL="647990" indent="0">
              <a:buNone/>
              <a:defRPr sz="1984"/>
            </a:lvl2pPr>
            <a:lvl3pPr marL="1295979" indent="0">
              <a:buNone/>
              <a:defRPr sz="1701"/>
            </a:lvl3pPr>
            <a:lvl4pPr marL="1943969" indent="0">
              <a:buNone/>
              <a:defRPr sz="1417"/>
            </a:lvl4pPr>
            <a:lvl5pPr marL="2591958" indent="0">
              <a:buNone/>
              <a:defRPr sz="1417"/>
            </a:lvl5pPr>
            <a:lvl6pPr marL="3239948" indent="0">
              <a:buNone/>
              <a:defRPr sz="1417"/>
            </a:lvl6pPr>
            <a:lvl7pPr marL="3887937" indent="0">
              <a:buNone/>
              <a:defRPr sz="1417"/>
            </a:lvl7pPr>
            <a:lvl8pPr marL="4535927" indent="0">
              <a:buNone/>
              <a:defRPr sz="1417"/>
            </a:lvl8pPr>
            <a:lvl9pPr marL="5183916" indent="0">
              <a:buNone/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04FA6-8A04-5741-B772-B0883F541F5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0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7996" y="517514"/>
            <a:ext cx="14903947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6" y="2587570"/>
            <a:ext cx="14903947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799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04FA6-8A04-5741-B772-B0883F541F5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23980" y="9009244"/>
            <a:ext cx="5831979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03956" y="9009244"/>
            <a:ext cx="3887986" cy="517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1246F-2F14-D44A-8A2D-EF6A96DAB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0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95979" rtl="0" eaLnBrk="1" latinLnBrk="0" hangingPunct="1">
        <a:lnSpc>
          <a:spcPct val="90000"/>
        </a:lnSpc>
        <a:spcBef>
          <a:spcPct val="0"/>
        </a:spcBef>
        <a:buNone/>
        <a:defRPr sz="62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3995" indent="-323995" algn="l" defTabSz="1295979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1pPr>
      <a:lvl2pPr marL="97198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19974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796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595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3943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193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59922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7911" indent="-323995" algn="l" defTabSz="1295979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7990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597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3969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195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39948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793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5927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3916" algn="l" defTabSz="1295979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FBC4272-1D08-AE90-ACA6-578B608D6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056" y="707891"/>
            <a:ext cx="5383483" cy="40376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975B34-D5FB-7033-67BD-39B8AA860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291" y="707892"/>
            <a:ext cx="3419528" cy="40376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561828-8AD1-392B-65FE-A524AFE77CDC}"/>
              </a:ext>
            </a:extLst>
          </p:cNvPr>
          <p:cNvSpPr txBox="1"/>
          <p:nvPr/>
        </p:nvSpPr>
        <p:spPr>
          <a:xfrm>
            <a:off x="5002636" y="9208427"/>
            <a:ext cx="381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databases, in-hospital mortality</a:t>
            </a:r>
          </a:p>
        </p:txBody>
      </p:sp>
    </p:spTree>
    <p:extLst>
      <p:ext uri="{BB962C8B-B14F-4D97-AF65-F5344CB8AC3E}">
        <p14:creationId xmlns:p14="http://schemas.microsoft.com/office/powerpoint/2010/main" val="310790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1561828-8AD1-392B-65FE-A524AFE77CDC}"/>
              </a:ext>
            </a:extLst>
          </p:cNvPr>
          <p:cNvSpPr txBox="1"/>
          <p:nvPr/>
        </p:nvSpPr>
        <p:spPr>
          <a:xfrm>
            <a:off x="5002636" y="9208427"/>
            <a:ext cx="381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MIMIC, in-hospital mortality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83454E-78E6-C5C6-FF05-01E024FF1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552" y="544418"/>
            <a:ext cx="3420000" cy="40381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D488BC-0AA9-6276-64BB-CF30046E7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552" y="532587"/>
            <a:ext cx="540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70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1561828-8AD1-392B-65FE-A524AFE77CDC}"/>
              </a:ext>
            </a:extLst>
          </p:cNvPr>
          <p:cNvSpPr txBox="1"/>
          <p:nvPr/>
        </p:nvSpPr>
        <p:spPr>
          <a:xfrm>
            <a:off x="5002636" y="9208427"/>
            <a:ext cx="381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eICU, in-hospital mortality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026D89-760E-9074-CFA9-2F4FF8659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325" y="1034891"/>
            <a:ext cx="5400000" cy="405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D9595F-ECFE-41BC-FC73-3346D736A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325" y="1034891"/>
            <a:ext cx="3420000" cy="403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95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1561828-8AD1-392B-65FE-A524AFE77CDC}"/>
              </a:ext>
            </a:extLst>
          </p:cNvPr>
          <p:cNvSpPr txBox="1"/>
          <p:nvPr/>
        </p:nvSpPr>
        <p:spPr>
          <a:xfrm>
            <a:off x="9141644" y="835183"/>
            <a:ext cx="115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 eICU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A0EA12-60A6-9966-D87E-26BD6AD00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445" y="1218740"/>
            <a:ext cx="4320000" cy="647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F887078-4F8A-B520-EEE7-6DB686A4A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354" y="1204515"/>
            <a:ext cx="4320000" cy="648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7F07C5-0782-1CDC-43AB-568CCD3E96B2}"/>
              </a:ext>
            </a:extLst>
          </p:cNvPr>
          <p:cNvSpPr txBox="1"/>
          <p:nvPr/>
        </p:nvSpPr>
        <p:spPr>
          <a:xfrm>
            <a:off x="3997735" y="849408"/>
            <a:ext cx="237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 MIMIC</a:t>
            </a:r>
          </a:p>
        </p:txBody>
      </p:sp>
    </p:spTree>
    <p:extLst>
      <p:ext uri="{BB962C8B-B14F-4D97-AF65-F5344CB8AC3E}">
        <p14:creationId xmlns:p14="http://schemas.microsoft.com/office/powerpoint/2010/main" val="406404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</TotalTime>
  <Words>17</Words>
  <Application>Microsoft Macintosh PowerPoint</Application>
  <PresentationFormat>Custom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Tristan Struja</dc:creator>
  <cp:lastModifiedBy>Tristan Struja</cp:lastModifiedBy>
  <cp:revision>8</cp:revision>
  <dcterms:created xsi:type="dcterms:W3CDTF">2023-10-09T14:19:32Z</dcterms:created>
  <dcterms:modified xsi:type="dcterms:W3CDTF">2023-10-09T15:28:10Z</dcterms:modified>
</cp:coreProperties>
</file>