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72799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94"/>
  </p:normalViewPr>
  <p:slideViewPr>
    <p:cSldViewPr snapToGrid="0">
      <p:cViewPr varScale="1">
        <p:scale>
          <a:sx n="85" d="100"/>
          <a:sy n="85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590794"/>
            <a:ext cx="12959954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5105389"/>
            <a:ext cx="12959954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7990" indent="0" algn="ctr">
              <a:buNone/>
              <a:defRPr sz="2835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0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1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517514"/>
            <a:ext cx="3725987" cy="823747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517514"/>
            <a:ext cx="10961961" cy="823747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4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2423317"/>
            <a:ext cx="14903947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6504927"/>
            <a:ext cx="14903947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79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0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2587570"/>
            <a:ext cx="7343974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2587570"/>
            <a:ext cx="7343974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5/5/24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2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517514"/>
            <a:ext cx="14903947" cy="18788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2382815"/>
            <a:ext cx="7310223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3550596"/>
            <a:ext cx="7310223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2382815"/>
            <a:ext cx="734622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3550596"/>
            <a:ext cx="7346224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5/5/24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9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5/5/24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2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5/5/24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5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399539"/>
            <a:ext cx="8747969" cy="6907687"/>
          </a:xfrm>
        </p:spPr>
        <p:txBody>
          <a:bodyPr/>
          <a:lstStyle>
            <a:lvl1pPr>
              <a:defRPr sz="4535"/>
            </a:lvl1pPr>
            <a:lvl2pPr>
              <a:defRPr sz="3968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5/5/24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4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399539"/>
            <a:ext cx="8747969" cy="6907687"/>
          </a:xfrm>
        </p:spPr>
        <p:txBody>
          <a:bodyPr anchor="t"/>
          <a:lstStyle>
            <a:lvl1pPr marL="0" indent="0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5/5/24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517514"/>
            <a:ext cx="14903947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2587570"/>
            <a:ext cx="14903947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04FA6-8A04-5741-B772-B0883F541F5F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9009244"/>
            <a:ext cx="583197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0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62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FBC4272-1D08-AE90-ACA6-578B608D6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56" y="707891"/>
            <a:ext cx="5383483" cy="4037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975B34-D5FB-7033-67BD-39B8AA860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291" y="707892"/>
            <a:ext cx="3419528" cy="40376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561828-8AD1-392B-65FE-A524AFE77CDC}"/>
              </a:ext>
            </a:extLst>
          </p:cNvPr>
          <p:cNvSpPr txBox="1"/>
          <p:nvPr/>
        </p:nvSpPr>
        <p:spPr>
          <a:xfrm>
            <a:off x="5002636" y="9208427"/>
            <a:ext cx="38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databases, in-hospital mortality</a:t>
            </a:r>
          </a:p>
        </p:txBody>
      </p:sp>
    </p:spTree>
    <p:extLst>
      <p:ext uri="{BB962C8B-B14F-4D97-AF65-F5344CB8AC3E}">
        <p14:creationId xmlns:p14="http://schemas.microsoft.com/office/powerpoint/2010/main" val="310790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1561828-8AD1-392B-65FE-A524AFE77CDC}"/>
              </a:ext>
            </a:extLst>
          </p:cNvPr>
          <p:cNvSpPr txBox="1"/>
          <p:nvPr/>
        </p:nvSpPr>
        <p:spPr>
          <a:xfrm>
            <a:off x="5002636" y="9208427"/>
            <a:ext cx="38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MIMIC, in-hospital mortality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83454E-78E6-C5C6-FF05-01E024FF1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552" y="544418"/>
            <a:ext cx="3420000" cy="40381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D488BC-0AA9-6276-64BB-CF30046E7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552" y="532587"/>
            <a:ext cx="540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0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1561828-8AD1-392B-65FE-A524AFE77CDC}"/>
              </a:ext>
            </a:extLst>
          </p:cNvPr>
          <p:cNvSpPr txBox="1"/>
          <p:nvPr/>
        </p:nvSpPr>
        <p:spPr>
          <a:xfrm>
            <a:off x="5002636" y="9208427"/>
            <a:ext cx="38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eICU, in-hospital mortality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26D89-760E-9074-CFA9-2F4FF865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325" y="1034891"/>
            <a:ext cx="5400000" cy="405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9595F-ECFE-41BC-FC73-3346D736A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325" y="1034891"/>
            <a:ext cx="3420000" cy="403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5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1561828-8AD1-392B-65FE-A524AFE77CDC}"/>
              </a:ext>
            </a:extLst>
          </p:cNvPr>
          <p:cNvSpPr txBox="1"/>
          <p:nvPr/>
        </p:nvSpPr>
        <p:spPr>
          <a:xfrm>
            <a:off x="9141643" y="835183"/>
            <a:ext cx="192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 eICU-CRD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A0EA12-60A6-9966-D87E-26BD6AD00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445" y="1218740"/>
            <a:ext cx="4320000" cy="647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F887078-4F8A-B520-EEE7-6DB686A4A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354" y="1204515"/>
            <a:ext cx="4320000" cy="648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7F07C5-0782-1CDC-43AB-568CCD3E96B2}"/>
              </a:ext>
            </a:extLst>
          </p:cNvPr>
          <p:cNvSpPr txBox="1"/>
          <p:nvPr/>
        </p:nvSpPr>
        <p:spPr>
          <a:xfrm>
            <a:off x="3997735" y="849408"/>
            <a:ext cx="237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MIMIC-IV</a:t>
            </a:r>
          </a:p>
        </p:txBody>
      </p:sp>
    </p:spTree>
    <p:extLst>
      <p:ext uri="{BB962C8B-B14F-4D97-AF65-F5344CB8AC3E}">
        <p14:creationId xmlns:p14="http://schemas.microsoft.com/office/powerpoint/2010/main" val="406404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</TotalTime>
  <Words>17</Words>
  <Application>Microsoft Macintosh PowerPoint</Application>
  <PresentationFormat>Custom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Struja</dc:creator>
  <cp:lastModifiedBy>Tristan Struja</cp:lastModifiedBy>
  <cp:revision>9</cp:revision>
  <dcterms:created xsi:type="dcterms:W3CDTF">2023-10-09T14:19:32Z</dcterms:created>
  <dcterms:modified xsi:type="dcterms:W3CDTF">2024-05-05T13:43:58Z</dcterms:modified>
</cp:coreProperties>
</file>